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1" r:id="rId2"/>
    <p:sldMasterId id="2147483664" r:id="rId3"/>
    <p:sldMasterId id="2147483670" r:id="rId4"/>
    <p:sldMasterId id="2147483676" r:id="rId5"/>
    <p:sldMasterId id="2147483682" r:id="rId6"/>
  </p:sldMasterIdLst>
  <p:notesMasterIdLst>
    <p:notesMasterId r:id="rId21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9144000" cy="5143500" type="screen16x9"/>
  <p:notesSz cx="9144000" cy="5143500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kus Teubner" initials="MT" lastIdx="6" clrIdx="0"/>
  <p:cmAuthor id="2" name="ri47wer" initials="r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6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68"/>
    <p:restoredTop sz="94729"/>
  </p:normalViewPr>
  <p:slideViewPr>
    <p:cSldViewPr>
      <p:cViewPr varScale="1">
        <p:scale>
          <a:sx n="113" d="100"/>
          <a:sy n="113" d="100"/>
        </p:scale>
        <p:origin x="102" y="4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50" d="100"/>
          <a:sy n="150" d="100"/>
        </p:scale>
        <p:origin x="1440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ADA1BC4-95A3-6C4C-9E5E-D35BE5EA3D54}" type="datetimeFigureOut">
              <a:rPr lang="de-DE"/>
              <a:t>23.01.2023</a:t>
            </a:fld>
            <a:endParaRPr lang="de-DE"/>
          </a:p>
        </p:txBody>
      </p:sp>
      <p:sp>
        <p:nvSpPr>
          <p:cNvPr id="6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7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EB31B27-36AC-5049-9F31-37B41391ACED}" type="slidenum">
              <a:rPr lang="de-DE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>
      <a:defRPr sz="9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>
      <a:defRPr sz="9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>
      <a:defRPr sz="9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>
      <a:defRPr sz="9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>
      <a:defRPr sz="9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>
      <a:defRPr sz="9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>
      <a:defRPr sz="9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>
      <a:defRPr sz="9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>
      <a:defRPr sz="9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PLG=Professionelle Lerngemeinschaft</a:t>
            </a:r>
            <a:endParaRPr/>
          </a:p>
          <a:p>
            <a:pPr>
              <a:defRPr/>
            </a:pPr>
            <a:r>
              <a:rPr lang="de-DE"/>
              <a:t>OER=Open Educational Resources</a:t>
            </a:r>
            <a:endParaRPr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AEB31B27-36AC-5049-9F31-37B41391ACED}" type="slidenum">
              <a:rPr lang="de-DE"/>
              <a:t>3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pixabay.com/de/service/license/" TargetMode="External"/><Relationship Id="rId5" Type="http://schemas.openxmlformats.org/officeDocument/2006/relationships/hyperlink" Target="https://pixabay.com/images/id-3448883/" TargetMode="External"/><Relationship Id="rId4" Type="http://schemas.openxmlformats.org/officeDocument/2006/relationships/image" Target="../media/image10.jp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s://pixabay.com/de/service/license/" TargetMode="External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pixabay.com/de/users/jagritparajuli99-8150243/" TargetMode="External"/><Relationship Id="rId5" Type="http://schemas.openxmlformats.org/officeDocument/2006/relationships/hyperlink" Target="https://pixabay.com/images/id-5162927/" TargetMode="External"/><Relationship Id="rId4" Type="http://schemas.openxmlformats.org/officeDocument/2006/relationships/image" Target="../media/image10.jp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s://pixabay.com/de/service/license/" TargetMode="External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pixabay.com/de/users/geralt-9301/" TargetMode="External"/><Relationship Id="rId5" Type="http://schemas.openxmlformats.org/officeDocument/2006/relationships/hyperlink" Target="https://pixabay.com/images/id-4901591/" TargetMode="External"/><Relationship Id="rId4" Type="http://schemas.openxmlformats.org/officeDocument/2006/relationships/image" Target="../media/image10.jp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s://pixabay.com/de/service/license/" TargetMode="External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pixabay.com/de/users/geralt-9301/" TargetMode="External"/><Relationship Id="rId5" Type="http://schemas.openxmlformats.org/officeDocument/2006/relationships/hyperlink" Target="https://pixabay.com/images/id-4901591/" TargetMode="External"/><Relationship Id="rId4" Type="http://schemas.openxmlformats.org/officeDocument/2006/relationships/image" Target="../media/image10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Gerade Verbindung 8"/>
          <p:cNvCxnSpPr>
            <a:cxnSpLocks/>
          </p:cNvCxnSpPr>
          <p:nvPr userDrawn="1"/>
        </p:nvCxnSpPr>
        <p:spPr bwMode="auto">
          <a:xfrm>
            <a:off x="540000" y="432908"/>
            <a:ext cx="806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hteck 10"/>
          <p:cNvSpPr/>
          <p:nvPr userDrawn="1"/>
        </p:nvSpPr>
        <p:spPr bwMode="auto">
          <a:xfrm>
            <a:off x="540000" y="3015395"/>
            <a:ext cx="8064000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750" b="1" i="0">
                <a:solidFill>
                  <a:srgbClr val="1E6240"/>
                </a:solidFill>
                <a:latin typeface="Arial Black"/>
                <a:cs typeface="Arial Black"/>
              </a:rPr>
              <a:t>Digitalisierung von Unterricht in der Schule</a:t>
            </a:r>
            <a:endParaRPr/>
          </a:p>
        </p:txBody>
      </p:sp>
      <p:pic>
        <p:nvPicPr>
          <p:cNvPr id="6" name="Grafik 1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937179" y="1284010"/>
            <a:ext cx="5269643" cy="1619998"/>
          </a:xfrm>
          <a:prstGeom prst="rect">
            <a:avLst/>
          </a:prstGeom>
        </p:spPr>
      </p:pic>
      <p:cxnSp>
        <p:nvCxnSpPr>
          <p:cNvPr id="7" name="Gerade Verbindung 12"/>
          <p:cNvCxnSpPr>
            <a:cxnSpLocks/>
          </p:cNvCxnSpPr>
          <p:nvPr userDrawn="1"/>
        </p:nvCxnSpPr>
        <p:spPr bwMode="auto">
          <a:xfrm>
            <a:off x="540000" y="4214332"/>
            <a:ext cx="8064000" cy="0"/>
          </a:xfrm>
          <a:prstGeom prst="line">
            <a:avLst/>
          </a:prstGeom>
          <a:ln w="50800">
            <a:solidFill>
              <a:srgbClr val="1E62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13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4614706" y="4200443"/>
            <a:ext cx="1453792" cy="805797"/>
          </a:xfrm>
          <a:prstGeom prst="rect">
            <a:avLst/>
          </a:prstGeom>
        </p:spPr>
      </p:pic>
      <p:pic>
        <p:nvPicPr>
          <p:cNvPr id="9" name="Grafik 14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2728170" y="4448422"/>
            <a:ext cx="970840" cy="306188"/>
          </a:xfrm>
          <a:prstGeom prst="rect">
            <a:avLst/>
          </a:prstGeom>
        </p:spPr>
      </p:pic>
      <p:pic>
        <p:nvPicPr>
          <p:cNvPr id="10" name="Grafik 15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6309841" y="4445128"/>
            <a:ext cx="1267838" cy="311588"/>
          </a:xfrm>
          <a:prstGeom prst="rect">
            <a:avLst/>
          </a:prstGeom>
        </p:spPr>
      </p:pic>
      <p:pic>
        <p:nvPicPr>
          <p:cNvPr id="11" name="Grafik 16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540001" y="4444505"/>
            <a:ext cx="648416" cy="310112"/>
          </a:xfrm>
          <a:prstGeom prst="rect">
            <a:avLst/>
          </a:prstGeom>
        </p:spPr>
      </p:pic>
      <p:pic>
        <p:nvPicPr>
          <p:cNvPr id="12" name="Grafik 17"/>
          <p:cNvPicPr>
            <a:picLocks noChangeAspect="1"/>
          </p:cNvPicPr>
          <p:nvPr userDrawn="1"/>
        </p:nvPicPr>
        <p:blipFill>
          <a:blip r:embed="rId7"/>
          <a:stretch/>
        </p:blipFill>
        <p:spPr bwMode="auto">
          <a:xfrm>
            <a:off x="3939319" y="4427170"/>
            <a:ext cx="518403" cy="350741"/>
          </a:xfrm>
          <a:prstGeom prst="rect">
            <a:avLst/>
          </a:prstGeom>
        </p:spPr>
      </p:pic>
      <p:pic>
        <p:nvPicPr>
          <p:cNvPr id="13" name="Grafik 18"/>
          <p:cNvPicPr>
            <a:picLocks noChangeAspect="1"/>
          </p:cNvPicPr>
          <p:nvPr userDrawn="1"/>
        </p:nvPicPr>
        <p:blipFill>
          <a:blip r:embed="rId8"/>
          <a:stretch/>
        </p:blipFill>
        <p:spPr bwMode="auto">
          <a:xfrm>
            <a:off x="1493142" y="4451599"/>
            <a:ext cx="945764" cy="306257"/>
          </a:xfrm>
          <a:prstGeom prst="rect">
            <a:avLst/>
          </a:prstGeom>
        </p:spPr>
      </p:pic>
      <p:pic>
        <p:nvPicPr>
          <p:cNvPr id="14" name="Grafik 1"/>
          <p:cNvPicPr/>
          <p:nvPr userDrawn="1"/>
        </p:nvPicPr>
        <p:blipFill>
          <a:blip r:embed="rId9"/>
          <a:stretch/>
        </p:blipFill>
        <p:spPr bwMode="auto">
          <a:xfrm>
            <a:off x="7712112" y="4459372"/>
            <a:ext cx="891887" cy="36528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feld 20"/>
          <p:cNvSpPr>
            <a:spLocks noAdjustHandles="1"/>
          </p:cNvSpPr>
          <p:nvPr userDrawn="1"/>
        </p:nvSpPr>
        <p:spPr bwMode="auto">
          <a:xfrm>
            <a:off x="7704837" y="4371420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de-DE" sz="500" b="1" i="0">
                <a:latin typeface="Arial"/>
                <a:cs typeface="Arial"/>
              </a:rPr>
              <a:t>gefördert durch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Unterrich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16" descr="Ein Bild, das Text, drinnen, Person, Personen enthält.&#10;&#10;Automatisch generierte Beschreibung"/>
          <p:cNvPicPr>
            <a:picLocks noChangeAspect="1"/>
          </p:cNvPicPr>
          <p:nvPr userDrawn="1"/>
        </p:nvPicPr>
        <p:blipFill>
          <a:blip r:embed="rId2"/>
          <a:srcRect t="6174" b="9488"/>
          <a:stretch/>
        </p:blipFill>
        <p:spPr bwMode="auto">
          <a:xfrm>
            <a:off x="-7685" y="0"/>
            <a:ext cx="9180355" cy="5143500"/>
          </a:xfrm>
          <a:prstGeom prst="rect">
            <a:avLst/>
          </a:prstGeom>
        </p:spPr>
      </p:pic>
      <p:sp>
        <p:nvSpPr>
          <p:cNvPr id="5" name="Rechteck 11"/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300"/>
          </a:p>
        </p:txBody>
      </p:sp>
      <p:pic>
        <p:nvPicPr>
          <p:cNvPr id="6" name="Grafik 1"/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7"/>
          <p:cNvSpPr>
            <a:spLocks noAdjustHandles="1"/>
          </p:cNvSpPr>
          <p:nvPr userDrawn="1"/>
        </p:nvSpPr>
        <p:spPr bwMode="auto"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de-DE" sz="500" b="1" i="0">
                <a:latin typeface="Arial"/>
                <a:cs typeface="Arial"/>
              </a:rPr>
              <a:t>gefördert durch</a:t>
            </a:r>
            <a:endParaRPr/>
          </a:p>
        </p:txBody>
      </p:sp>
      <p:sp>
        <p:nvSpPr>
          <p:cNvPr id="8" name="Titel 4"/>
          <p:cNvSpPr>
            <a:spLocks noAdjustHandles="1"/>
          </p:cNvSpPr>
          <p:nvPr userDrawn="1"/>
        </p:nvSpPr>
        <p:spPr bwMode="auto"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9" name="Textplatzhalter 20"/>
          <p:cNvSpPr>
            <a:spLocks noAdjustHandles="1"/>
          </p:cNvSpPr>
          <p:nvPr userDrawn="1"/>
        </p:nvSpPr>
        <p:spPr bwMode="auto"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0" name="Titel 10"/>
          <p:cNvSpPr>
            <a:spLocks noGrp="1"/>
          </p:cNvSpPr>
          <p:nvPr>
            <p:ph type="title"/>
          </p:nvPr>
        </p:nvSpPr>
        <p:spPr bwMode="auto"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11" name="Textplatzhalter 12"/>
          <p:cNvSpPr>
            <a:spLocks noGrp="1"/>
          </p:cNvSpPr>
          <p:nvPr>
            <p:ph type="body" sz="quarter" idx="10"/>
          </p:nvPr>
        </p:nvSpPr>
        <p:spPr bwMode="auto"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defRPr lang="de-DE" sz="20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pic>
        <p:nvPicPr>
          <p:cNvPr id="12" name="Grafik 10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28654" y="4618707"/>
            <a:ext cx="1589523" cy="4862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tzling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15" descr="Ein Bild, das Person, Boden, haltend, Hand enthält.&#10;&#10;Automatisch generierte Beschreibung"/>
          <p:cNvPicPr>
            <a:picLocks noChangeAspect="1"/>
          </p:cNvPicPr>
          <p:nvPr userDrawn="1"/>
        </p:nvPicPr>
        <p:blipFill>
          <a:blip r:embed="rId2"/>
          <a:srcRect b="36"/>
          <a:stretch/>
        </p:blipFill>
        <p:spPr bwMode="auto">
          <a:xfrm flipH="1">
            <a:off x="-25607" y="-1277089"/>
            <a:ext cx="9180354" cy="6118030"/>
          </a:xfrm>
          <a:prstGeom prst="rect">
            <a:avLst/>
          </a:prstGeom>
        </p:spPr>
      </p:pic>
      <p:sp>
        <p:nvSpPr>
          <p:cNvPr id="5" name="Rechteck 11"/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300"/>
          </a:p>
        </p:txBody>
      </p:sp>
      <p:pic>
        <p:nvPicPr>
          <p:cNvPr id="6" name="Grafik 1"/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7"/>
          <p:cNvSpPr>
            <a:spLocks noAdjustHandles="1"/>
          </p:cNvSpPr>
          <p:nvPr userDrawn="1"/>
        </p:nvSpPr>
        <p:spPr bwMode="auto"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de-DE" sz="500" b="1" i="0">
                <a:latin typeface="Arial"/>
                <a:cs typeface="Arial"/>
              </a:rPr>
              <a:t>gefördert durch</a:t>
            </a:r>
            <a:endParaRPr/>
          </a:p>
        </p:txBody>
      </p:sp>
      <p:sp>
        <p:nvSpPr>
          <p:cNvPr id="8" name="Titel 4"/>
          <p:cNvSpPr>
            <a:spLocks noAdjustHandles="1"/>
          </p:cNvSpPr>
          <p:nvPr userDrawn="1"/>
        </p:nvSpPr>
        <p:spPr bwMode="auto"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9" name="Textplatzhalter 20"/>
          <p:cNvSpPr>
            <a:spLocks noAdjustHandles="1"/>
          </p:cNvSpPr>
          <p:nvPr userDrawn="1"/>
        </p:nvSpPr>
        <p:spPr bwMode="auto"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0" name="Titel 10"/>
          <p:cNvSpPr>
            <a:spLocks noGrp="1"/>
          </p:cNvSpPr>
          <p:nvPr>
            <p:ph type="title"/>
          </p:nvPr>
        </p:nvSpPr>
        <p:spPr bwMode="auto"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11" name="Textplatzhalter 12"/>
          <p:cNvSpPr>
            <a:spLocks noGrp="1"/>
          </p:cNvSpPr>
          <p:nvPr>
            <p:ph type="body" sz="quarter" idx="10"/>
          </p:nvPr>
        </p:nvSpPr>
        <p:spPr bwMode="auto"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defRPr lang="de-DE" sz="20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pic>
        <p:nvPicPr>
          <p:cNvPr id="12" name="Grafik 10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28654" y="4618707"/>
            <a:ext cx="1589523" cy="486205"/>
          </a:xfrm>
          <a:prstGeom prst="rect">
            <a:avLst/>
          </a:prstGeom>
        </p:spPr>
      </p:pic>
      <p:sp>
        <p:nvSpPr>
          <p:cNvPr id="13" name="Rechteck 17"/>
          <p:cNvSpPr/>
          <p:nvPr userDrawn="1"/>
        </p:nvSpPr>
        <p:spPr bwMode="auto">
          <a:xfrm>
            <a:off x="0" y="-1538616"/>
            <a:ext cx="91547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lvl="1" indent="0" algn="ctr">
              <a:defRPr/>
            </a:pPr>
            <a:r>
              <a:rPr lang="de-DE" sz="1000">
                <a:solidFill>
                  <a:schemeClr val="accent6"/>
                </a:solidFill>
              </a:rPr>
              <a:t>seedlings-3448883.jpg; </a:t>
            </a:r>
            <a:r>
              <a:rPr lang="de-DE" sz="1000" u="sng">
                <a:solidFill>
                  <a:schemeClr val="accent6"/>
                </a:solidFill>
                <a:hlinkClick r:id="rId5" tooltip="https://pixabay.com/images/id-3448883/"/>
              </a:rPr>
              <a:t>https://pixabay.com/images/id-3448883/</a:t>
            </a:r>
            <a:r>
              <a:rPr lang="de-DE" sz="1000">
                <a:solidFill>
                  <a:schemeClr val="accent6"/>
                </a:solidFill>
              </a:rPr>
              <a:t>; Myriams-Fotos/</a:t>
            </a:r>
            <a:r>
              <a:rPr lang="de-DE" sz="1000" u="sng">
                <a:solidFill>
                  <a:schemeClr val="accent6"/>
                </a:solidFill>
                <a:hlinkClick r:id="rId6" tooltip="https://pixabay.com/de/service/license/"/>
              </a:rPr>
              <a:t>Pixabay License</a:t>
            </a:r>
            <a:endParaRPr lang="de-DE" sz="1000">
              <a:solidFill>
                <a:schemeClr val="accent6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Videokonferenz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16" descr="Ein Bild, das Text, Person, Tisch, drinnen enthält.&#10;&#10;Automatisch generierte Beschreibung"/>
          <p:cNvPicPr>
            <a:picLocks noChangeAspect="1"/>
          </p:cNvPicPr>
          <p:nvPr userDrawn="1"/>
        </p:nvPicPr>
        <p:blipFill>
          <a:blip r:embed="rId2"/>
          <a:srcRect b="16114"/>
          <a:stretch/>
        </p:blipFill>
        <p:spPr bwMode="auto">
          <a:xfrm>
            <a:off x="-25607" y="-1545"/>
            <a:ext cx="9200104" cy="5145045"/>
          </a:xfrm>
          <a:prstGeom prst="rect">
            <a:avLst/>
          </a:prstGeom>
        </p:spPr>
      </p:pic>
      <p:sp>
        <p:nvSpPr>
          <p:cNvPr id="5" name="Rechteck 11"/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300"/>
          </a:p>
        </p:txBody>
      </p:sp>
      <p:pic>
        <p:nvPicPr>
          <p:cNvPr id="6" name="Grafik 1"/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7"/>
          <p:cNvSpPr>
            <a:spLocks noAdjustHandles="1"/>
          </p:cNvSpPr>
          <p:nvPr userDrawn="1"/>
        </p:nvSpPr>
        <p:spPr bwMode="auto"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de-DE" sz="500" b="1" i="0">
                <a:latin typeface="Arial"/>
                <a:cs typeface="Arial"/>
              </a:rPr>
              <a:t>gefördert durch</a:t>
            </a:r>
            <a:endParaRPr/>
          </a:p>
        </p:txBody>
      </p:sp>
      <p:sp>
        <p:nvSpPr>
          <p:cNvPr id="8" name="Titel 4"/>
          <p:cNvSpPr>
            <a:spLocks noAdjustHandles="1"/>
          </p:cNvSpPr>
          <p:nvPr userDrawn="1"/>
        </p:nvSpPr>
        <p:spPr bwMode="auto"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9" name="Textplatzhalter 20"/>
          <p:cNvSpPr>
            <a:spLocks noAdjustHandles="1"/>
          </p:cNvSpPr>
          <p:nvPr userDrawn="1"/>
        </p:nvSpPr>
        <p:spPr bwMode="auto"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0" name="Titel 10"/>
          <p:cNvSpPr>
            <a:spLocks noGrp="1"/>
          </p:cNvSpPr>
          <p:nvPr>
            <p:ph type="title"/>
          </p:nvPr>
        </p:nvSpPr>
        <p:spPr bwMode="auto"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11" name="Textplatzhalter 12"/>
          <p:cNvSpPr>
            <a:spLocks noGrp="1"/>
          </p:cNvSpPr>
          <p:nvPr>
            <p:ph type="body" sz="quarter" idx="10"/>
          </p:nvPr>
        </p:nvSpPr>
        <p:spPr bwMode="auto"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defRPr lang="de-DE" sz="20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pic>
        <p:nvPicPr>
          <p:cNvPr id="12" name="Grafik 10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28654" y="4618707"/>
            <a:ext cx="1589523" cy="486205"/>
          </a:xfrm>
          <a:prstGeom prst="rect">
            <a:avLst/>
          </a:prstGeom>
        </p:spPr>
      </p:pic>
      <p:sp>
        <p:nvSpPr>
          <p:cNvPr id="13" name="Rechteck 18"/>
          <p:cNvSpPr/>
          <p:nvPr userDrawn="1"/>
        </p:nvSpPr>
        <p:spPr bwMode="auto">
          <a:xfrm>
            <a:off x="0" y="-232336"/>
            <a:ext cx="91547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lvl="1" indent="0" algn="ctr">
              <a:defRPr/>
            </a:pPr>
            <a:r>
              <a:rPr lang="de-DE" sz="1000">
                <a:solidFill>
                  <a:schemeClr val="accent6"/>
                </a:solidFill>
              </a:rPr>
              <a:t>video-conference-5162927.jpg; </a:t>
            </a:r>
            <a:r>
              <a:rPr lang="de-DE" sz="1000" u="sng">
                <a:solidFill>
                  <a:schemeClr val="accent6"/>
                </a:solidFill>
                <a:hlinkClick r:id="rId5" tooltip="https://pixabay.com/images/id-5162927/"/>
              </a:rPr>
              <a:t>https://pixabay.com/images/id-5162927/</a:t>
            </a:r>
            <a:r>
              <a:rPr lang="de-DE" sz="1000">
                <a:solidFill>
                  <a:schemeClr val="accent6"/>
                </a:solidFill>
              </a:rPr>
              <a:t>; </a:t>
            </a:r>
            <a:r>
              <a:rPr lang="de-DE" sz="1000" u="sng">
                <a:solidFill>
                  <a:schemeClr val="accent6"/>
                </a:solidFill>
                <a:hlinkClick r:id="rId6" tooltip="https://pixabay.com/de/users/jagritparajuli99-8150243/"/>
              </a:rPr>
              <a:t>jagritparajuli99</a:t>
            </a:r>
            <a:r>
              <a:rPr lang="de-DE" sz="1000">
                <a:solidFill>
                  <a:schemeClr val="accent6"/>
                </a:solidFill>
              </a:rPr>
              <a:t>/</a:t>
            </a:r>
            <a:r>
              <a:rPr lang="de-DE" sz="1000" u="sng">
                <a:solidFill>
                  <a:schemeClr val="accent6"/>
                </a:solidFill>
                <a:hlinkClick r:id="rId7" tooltip="https://pixabay.com/de/service/license/"/>
              </a:rPr>
              <a:t>Pixabay License</a:t>
            </a:r>
            <a:endParaRPr lang="de-DE" sz="1000">
              <a:solidFill>
                <a:schemeClr val="accent6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Forwar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2" descr="Ein Bild, das Text, Person, blau, Tennis enthält.&#10;&#10;Automatisch generierte Beschreibung"/>
          <p:cNvPicPr>
            <a:picLocks noChangeAspect="1"/>
          </p:cNvPicPr>
          <p:nvPr userDrawn="1"/>
        </p:nvPicPr>
        <p:blipFill>
          <a:blip r:embed="rId2"/>
          <a:srcRect l="9691" r="14965"/>
          <a:stretch/>
        </p:blipFill>
        <p:spPr bwMode="auto">
          <a:xfrm>
            <a:off x="-25609" y="-7685"/>
            <a:ext cx="9180355" cy="5083490"/>
          </a:xfrm>
          <a:prstGeom prst="rect">
            <a:avLst/>
          </a:prstGeom>
        </p:spPr>
      </p:pic>
      <p:sp>
        <p:nvSpPr>
          <p:cNvPr id="5" name="Rechteck 11"/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300"/>
          </a:p>
        </p:txBody>
      </p:sp>
      <p:pic>
        <p:nvPicPr>
          <p:cNvPr id="6" name="Grafik 1"/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7"/>
          <p:cNvSpPr>
            <a:spLocks noAdjustHandles="1"/>
          </p:cNvSpPr>
          <p:nvPr userDrawn="1"/>
        </p:nvSpPr>
        <p:spPr bwMode="auto"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de-DE" sz="500" b="1" i="0">
                <a:latin typeface="Arial"/>
                <a:cs typeface="Arial"/>
              </a:rPr>
              <a:t>gefördert durch</a:t>
            </a:r>
            <a:endParaRPr/>
          </a:p>
        </p:txBody>
      </p:sp>
      <p:sp>
        <p:nvSpPr>
          <p:cNvPr id="8" name="Titel 4"/>
          <p:cNvSpPr>
            <a:spLocks noAdjustHandles="1"/>
          </p:cNvSpPr>
          <p:nvPr userDrawn="1"/>
        </p:nvSpPr>
        <p:spPr bwMode="auto"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9" name="Textplatzhalter 20"/>
          <p:cNvSpPr>
            <a:spLocks noAdjustHandles="1"/>
          </p:cNvSpPr>
          <p:nvPr userDrawn="1"/>
        </p:nvSpPr>
        <p:spPr bwMode="auto"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0" name="Titel 10"/>
          <p:cNvSpPr>
            <a:spLocks noGrp="1"/>
          </p:cNvSpPr>
          <p:nvPr>
            <p:ph type="title"/>
          </p:nvPr>
        </p:nvSpPr>
        <p:spPr bwMode="auto"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11" name="Textplatzhalter 12"/>
          <p:cNvSpPr>
            <a:spLocks noGrp="1"/>
          </p:cNvSpPr>
          <p:nvPr>
            <p:ph type="body" sz="quarter" idx="10"/>
          </p:nvPr>
        </p:nvSpPr>
        <p:spPr bwMode="auto"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defRPr lang="de-DE" sz="20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pic>
        <p:nvPicPr>
          <p:cNvPr id="12" name="Grafik 10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28654" y="4618707"/>
            <a:ext cx="1589523" cy="486205"/>
          </a:xfrm>
          <a:prstGeom prst="rect">
            <a:avLst/>
          </a:prstGeom>
        </p:spPr>
      </p:pic>
      <p:sp>
        <p:nvSpPr>
          <p:cNvPr id="13" name="Rechteck 18"/>
          <p:cNvSpPr/>
          <p:nvPr userDrawn="1"/>
        </p:nvSpPr>
        <p:spPr bwMode="auto">
          <a:xfrm>
            <a:off x="0" y="-232336"/>
            <a:ext cx="91547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marR="0" lvl="1" indent="-9525" algn="ctr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 typeface="Arial"/>
              <a:buNone/>
              <a:defRPr/>
            </a:pPr>
            <a:r>
              <a:rPr lang="de-DE" sz="1000" b="0" i="0" u="none" strike="noStrike" cap="none" spc="0">
                <a:ln>
                  <a:noFill/>
                </a:ln>
                <a:solidFill>
                  <a:schemeClr val="accent6"/>
                </a:solidFill>
                <a:latin typeface="Arial"/>
                <a:ea typeface="+mn-ea"/>
                <a:cs typeface="+mn-cs"/>
              </a:rPr>
              <a:t>network-4901591.jpg; </a:t>
            </a:r>
            <a:r>
              <a:rPr lang="de-DE" sz="1000" b="0" i="0" u="sng" strike="noStrike" cap="none" spc="0">
                <a:ln>
                  <a:noFill/>
                </a:ln>
                <a:solidFill>
                  <a:schemeClr val="accent6"/>
                </a:solidFill>
                <a:latin typeface="Arial"/>
                <a:ea typeface="+mn-ea"/>
                <a:cs typeface="+mn-cs"/>
                <a:hlinkClick r:id="rId5" tooltip="https://pixabay.com/images/id-4901591/"/>
              </a:rPr>
              <a:t>https://pixabay.com/images/id-4901591/</a:t>
            </a:r>
            <a:r>
              <a:rPr lang="de-DE" sz="1000" b="0" i="0" u="none" strike="noStrike" cap="none" spc="0">
                <a:ln>
                  <a:noFill/>
                </a:ln>
                <a:solidFill>
                  <a:schemeClr val="accent6"/>
                </a:solidFill>
                <a:latin typeface="Arial"/>
                <a:ea typeface="+mn-ea"/>
                <a:cs typeface="+mn-cs"/>
              </a:rPr>
              <a:t>; </a:t>
            </a:r>
            <a:r>
              <a:rPr lang="de-DE" sz="1000" b="0" i="0" u="sng" strike="noStrike" cap="none" spc="0">
                <a:ln>
                  <a:noFill/>
                </a:ln>
                <a:solidFill>
                  <a:schemeClr val="accent6"/>
                </a:solidFill>
                <a:latin typeface="Arial"/>
                <a:ea typeface="+mn-ea"/>
                <a:cs typeface="+mn-cs"/>
                <a:hlinkClick r:id="rId6" tooltip="https://pixabay.com/de/users/geralt-9301/"/>
              </a:rPr>
              <a:t>geralt</a:t>
            </a:r>
            <a:r>
              <a:rPr lang="de-DE" sz="1000" b="0" i="0" u="none" strike="noStrike" cap="none" spc="0">
                <a:ln>
                  <a:noFill/>
                </a:ln>
                <a:solidFill>
                  <a:schemeClr val="accent6"/>
                </a:solidFill>
                <a:latin typeface="Arial"/>
                <a:ea typeface="+mn-ea"/>
                <a:cs typeface="+mn-cs"/>
              </a:rPr>
              <a:t>/</a:t>
            </a:r>
            <a:r>
              <a:rPr lang="de-DE" sz="1000" b="0" i="0" u="sng" strike="noStrike" cap="none" spc="0">
                <a:ln>
                  <a:noFill/>
                </a:ln>
                <a:solidFill>
                  <a:schemeClr val="accent6"/>
                </a:solidFill>
                <a:latin typeface="Arial"/>
                <a:ea typeface="+mn-ea"/>
                <a:cs typeface="+mn-cs"/>
                <a:hlinkClick r:id="rId7" tooltip="https://pixabay.com/de/service/license/"/>
              </a:rPr>
              <a:t>Pixabay License</a:t>
            </a:r>
            <a:endParaRPr lang="de-DE" sz="1000" b="0" i="0" u="none" strike="noStrike" cap="none" spc="0">
              <a:ln>
                <a:noFill/>
              </a:ln>
              <a:solidFill>
                <a:schemeClr val="accent6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Netzwer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15" descr="Ein Bild, das Outdoorobjekt, Nachthimmel enthält.&#10;&#10;Automatisch generierte Beschreibung"/>
          <p:cNvPicPr>
            <a:picLocks noChangeAspect="1"/>
          </p:cNvPicPr>
          <p:nvPr userDrawn="1"/>
        </p:nvPicPr>
        <p:blipFill>
          <a:blip r:embed="rId2"/>
          <a:srcRect t="8061" b="7897"/>
          <a:stretch/>
        </p:blipFill>
        <p:spPr bwMode="auto">
          <a:xfrm>
            <a:off x="-25607" y="-7685"/>
            <a:ext cx="9180354" cy="5143501"/>
          </a:xfrm>
          <a:prstGeom prst="rect">
            <a:avLst/>
          </a:prstGeom>
        </p:spPr>
      </p:pic>
      <p:sp>
        <p:nvSpPr>
          <p:cNvPr id="5" name="Rechteck 11"/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300"/>
          </a:p>
        </p:txBody>
      </p:sp>
      <p:pic>
        <p:nvPicPr>
          <p:cNvPr id="6" name="Grafik 1"/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7"/>
          <p:cNvSpPr>
            <a:spLocks noAdjustHandles="1"/>
          </p:cNvSpPr>
          <p:nvPr userDrawn="1"/>
        </p:nvSpPr>
        <p:spPr bwMode="auto"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de-DE" sz="500" b="1" i="0">
                <a:latin typeface="Arial"/>
                <a:cs typeface="Arial"/>
              </a:rPr>
              <a:t>gefördert durch</a:t>
            </a:r>
            <a:endParaRPr/>
          </a:p>
        </p:txBody>
      </p:sp>
      <p:sp>
        <p:nvSpPr>
          <p:cNvPr id="8" name="Titel 4"/>
          <p:cNvSpPr>
            <a:spLocks noAdjustHandles="1"/>
          </p:cNvSpPr>
          <p:nvPr userDrawn="1"/>
        </p:nvSpPr>
        <p:spPr bwMode="auto"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9" name="Textplatzhalter 20"/>
          <p:cNvSpPr>
            <a:spLocks noAdjustHandles="1"/>
          </p:cNvSpPr>
          <p:nvPr userDrawn="1"/>
        </p:nvSpPr>
        <p:spPr bwMode="auto"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0" name="Titel 10"/>
          <p:cNvSpPr>
            <a:spLocks noGrp="1"/>
          </p:cNvSpPr>
          <p:nvPr>
            <p:ph type="title"/>
          </p:nvPr>
        </p:nvSpPr>
        <p:spPr bwMode="auto"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11" name="Textplatzhalter 12"/>
          <p:cNvSpPr>
            <a:spLocks noGrp="1"/>
          </p:cNvSpPr>
          <p:nvPr>
            <p:ph type="body" sz="quarter" idx="10"/>
          </p:nvPr>
        </p:nvSpPr>
        <p:spPr bwMode="auto"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defRPr lang="de-DE" sz="20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pic>
        <p:nvPicPr>
          <p:cNvPr id="12" name="Grafik 10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28654" y="4618707"/>
            <a:ext cx="1589523" cy="486205"/>
          </a:xfrm>
          <a:prstGeom prst="rect">
            <a:avLst/>
          </a:prstGeom>
        </p:spPr>
      </p:pic>
      <p:sp>
        <p:nvSpPr>
          <p:cNvPr id="13" name="Rechteck 18"/>
          <p:cNvSpPr/>
          <p:nvPr userDrawn="1"/>
        </p:nvSpPr>
        <p:spPr bwMode="auto">
          <a:xfrm>
            <a:off x="0" y="-232336"/>
            <a:ext cx="91547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marR="0" lvl="1" indent="-9525" algn="ctr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 typeface="Arial"/>
              <a:buNone/>
              <a:defRPr/>
            </a:pPr>
            <a:r>
              <a:rPr lang="de-DE" sz="1000" b="0" i="0" u="none" strike="noStrike" cap="none" spc="0">
                <a:ln>
                  <a:noFill/>
                </a:ln>
                <a:solidFill>
                  <a:schemeClr val="accent6"/>
                </a:solidFill>
                <a:latin typeface="Arial"/>
                <a:ea typeface="+mn-ea"/>
                <a:cs typeface="+mn-cs"/>
              </a:rPr>
              <a:t>network-4901591.jpg; </a:t>
            </a:r>
            <a:r>
              <a:rPr lang="de-DE" sz="1000" b="0" i="0" u="sng" strike="noStrike" cap="none" spc="0">
                <a:ln>
                  <a:noFill/>
                </a:ln>
                <a:solidFill>
                  <a:schemeClr val="accent6"/>
                </a:solidFill>
                <a:latin typeface="Arial"/>
                <a:ea typeface="+mn-ea"/>
                <a:cs typeface="+mn-cs"/>
                <a:hlinkClick r:id="rId5" tooltip="https://pixabay.com/images/id-4901591/"/>
              </a:rPr>
              <a:t>https://pixabay.com/images/id-4901591/</a:t>
            </a:r>
            <a:r>
              <a:rPr lang="de-DE" sz="1000" b="0" i="0" u="none" strike="noStrike" cap="none" spc="0">
                <a:ln>
                  <a:noFill/>
                </a:ln>
                <a:solidFill>
                  <a:schemeClr val="accent6"/>
                </a:solidFill>
                <a:latin typeface="Arial"/>
                <a:ea typeface="+mn-ea"/>
                <a:cs typeface="+mn-cs"/>
              </a:rPr>
              <a:t>; </a:t>
            </a:r>
            <a:r>
              <a:rPr lang="de-DE" sz="1000" b="0" i="0" u="sng" strike="noStrike" cap="none" spc="0">
                <a:ln>
                  <a:noFill/>
                </a:ln>
                <a:solidFill>
                  <a:schemeClr val="accent6"/>
                </a:solidFill>
                <a:latin typeface="Arial"/>
                <a:ea typeface="+mn-ea"/>
                <a:cs typeface="+mn-cs"/>
                <a:hlinkClick r:id="rId6" tooltip="https://pixabay.com/de/users/geralt-9301/"/>
              </a:rPr>
              <a:t>geralt</a:t>
            </a:r>
            <a:r>
              <a:rPr lang="de-DE" sz="1000" b="0" i="0" u="none" strike="noStrike" cap="none" spc="0">
                <a:ln>
                  <a:noFill/>
                </a:ln>
                <a:solidFill>
                  <a:schemeClr val="accent6"/>
                </a:solidFill>
                <a:latin typeface="Arial"/>
                <a:ea typeface="+mn-ea"/>
                <a:cs typeface="+mn-cs"/>
              </a:rPr>
              <a:t>/</a:t>
            </a:r>
            <a:r>
              <a:rPr lang="de-DE" sz="1000" b="0" i="0" u="sng" strike="noStrike" cap="none" spc="0">
                <a:ln>
                  <a:noFill/>
                </a:ln>
                <a:solidFill>
                  <a:schemeClr val="accent6"/>
                </a:solidFill>
                <a:latin typeface="Arial"/>
                <a:ea typeface="+mn-ea"/>
                <a:cs typeface="+mn-cs"/>
                <a:hlinkClick r:id="rId7" tooltip="https://pixabay.com/de/service/license/"/>
              </a:rPr>
              <a:t>Pixabay License</a:t>
            </a:r>
            <a:endParaRPr lang="de-DE" sz="1000" b="0" i="0" u="none" strike="noStrike" cap="none" spc="0">
              <a:ln>
                <a:noFill/>
              </a:ln>
              <a:solidFill>
                <a:schemeClr val="accent6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539999" y="683879"/>
            <a:ext cx="8063999" cy="3782244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ts val="5500"/>
              </a:lnSpc>
              <a:defRPr sz="5000" b="1" i="0"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cxnSp>
        <p:nvCxnSpPr>
          <p:cNvPr id="5" name="Gerade Verbindung 6"/>
          <p:cNvCxnSpPr>
            <a:cxnSpLocks/>
          </p:cNvCxnSpPr>
          <p:nvPr userDrawn="1"/>
        </p:nvCxnSpPr>
        <p:spPr bwMode="auto">
          <a:xfrm>
            <a:off x="540000" y="4536000"/>
            <a:ext cx="8064000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DigitUS CD, 21.12.2020 v1.2.6</a:t>
            </a: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fld id="{4FD62E59-44CE-9347-897F-B4508D454FCF}" type="slidenum">
              <a:rPr lang="de-DE"/>
              <a:t>‹Nr.›</a:t>
            </a:fld>
            <a:endParaRPr lang="de-DE" b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7284464" cy="5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 bwMode="auto">
          <a:xfrm>
            <a:off x="540000" y="691563"/>
            <a:ext cx="8064000" cy="391885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lnSpc>
                <a:spcPct val="100000"/>
              </a:lnSpc>
              <a:defRPr lang="de-DE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1025" indent="-365125">
              <a:lnSpc>
                <a:spcPct val="100000"/>
              </a:lnSpc>
              <a:defRPr lang="de-DE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461963">
              <a:lnSpc>
                <a:spcPct val="100000"/>
              </a:lnSpc>
              <a:defRPr lang="de-DE"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defRPr lang="de-DE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marL="312738" lvl="0" indent="-312738" algn="l" defTabSz="685800">
              <a:lnSpc>
                <a:spcPct val="100000"/>
              </a:lnSpc>
              <a:spcBef>
                <a:spcPts val="0"/>
              </a:spcBef>
              <a:buSzPct val="140000"/>
              <a:buFont typeface="Systemschrift"/>
              <a:buChar char="•"/>
              <a:defRPr/>
            </a:pPr>
            <a:r>
              <a:rPr lang="de-DE"/>
              <a:t>Mastertextformat bearbeiten</a:t>
            </a:r>
            <a:endParaRPr/>
          </a:p>
          <a:p>
            <a:pPr marL="581025" lvl="1" indent="-365125" algn="l" defTabSz="685800">
              <a:lnSpc>
                <a:spcPct val="100000"/>
              </a:lnSpc>
              <a:spcBef>
                <a:spcPts val="0"/>
              </a:spcBef>
              <a:buSzPct val="60000"/>
              <a:buFontTx/>
              <a:buChar char="*"/>
              <a:defRPr/>
            </a:pPr>
            <a:r>
              <a:rPr lang="de-DE"/>
              <a:t>Zweite Ebene</a:t>
            </a:r>
            <a:endParaRPr/>
          </a:p>
          <a:p>
            <a:pPr marL="893763" lvl="2" indent="-461963" algn="l" defTabSz="685800">
              <a:lnSpc>
                <a:spcPct val="100000"/>
              </a:lnSpc>
              <a:spcBef>
                <a:spcPts val="0"/>
              </a:spcBef>
              <a:buSzPct val="60000"/>
              <a:buFontTx/>
              <a:buChar char="*"/>
              <a:defRPr/>
            </a:pPr>
            <a:r>
              <a:rPr lang="de-DE"/>
              <a:t>Dritte Ebene</a:t>
            </a:r>
            <a:endParaRPr/>
          </a:p>
          <a:p>
            <a:pPr marL="1116013" lvl="3" indent="-488950" algn="l" defTabSz="685800">
              <a:lnSpc>
                <a:spcPct val="100000"/>
              </a:lnSpc>
              <a:spcBef>
                <a:spcPts val="0"/>
              </a:spcBef>
              <a:buSzPct val="60000"/>
              <a:buFontTx/>
              <a:buChar char="*"/>
              <a:defRPr/>
            </a:pPr>
            <a:r>
              <a:rPr lang="de-DE"/>
              <a:t>Vierte Ebene</a:t>
            </a:r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DigitUS CD, 21.12.2020 v1.2.6</a:t>
            </a: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fld id="{4FD62E59-44CE-9347-897F-B4508D454FCF}" type="slidenum">
              <a:rPr lang="de-DE"/>
              <a:t>‹Nr.›</a:t>
            </a:fld>
            <a:endParaRPr lang="de-DE" b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 bwMode="auto">
          <a:xfrm>
            <a:off x="540000" y="1183341"/>
            <a:ext cx="8064000" cy="34270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lnSpc>
                <a:spcPct val="100000"/>
              </a:lnSpc>
              <a:defRPr lang="de-DE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defRPr lang="de-DE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defRPr lang="de-DE"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defRPr lang="de-DE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marL="312738" lvl="0" indent="-312738" algn="l" defTabSz="685800">
              <a:lnSpc>
                <a:spcPct val="100000"/>
              </a:lnSpc>
              <a:spcBef>
                <a:spcPts val="0"/>
              </a:spcBef>
              <a:buSzPct val="140000"/>
              <a:buFont typeface="Systemschrift"/>
              <a:buChar char="•"/>
              <a:defRPr/>
            </a:pPr>
            <a:r>
              <a:rPr lang="de-DE"/>
              <a:t>Mastertextformat bearbeiten</a:t>
            </a:r>
            <a:endParaRPr/>
          </a:p>
          <a:p>
            <a:pPr marL="581025" lvl="1" indent="-365125" algn="l" defTabSz="685800">
              <a:lnSpc>
                <a:spcPct val="100000"/>
              </a:lnSpc>
              <a:spcBef>
                <a:spcPts val="0"/>
              </a:spcBef>
              <a:buSzPct val="60000"/>
              <a:buFontTx/>
              <a:buChar char="*"/>
              <a:defRPr/>
            </a:pPr>
            <a:r>
              <a:rPr lang="de-DE"/>
              <a:t>Zweite Ebene</a:t>
            </a:r>
            <a:endParaRPr/>
          </a:p>
          <a:p>
            <a:pPr marL="893763" lvl="2" indent="-461963" algn="l" defTabSz="685800">
              <a:lnSpc>
                <a:spcPct val="100000"/>
              </a:lnSpc>
              <a:spcBef>
                <a:spcPts val="0"/>
              </a:spcBef>
              <a:buSzPct val="60000"/>
              <a:buFontTx/>
              <a:buChar char="*"/>
              <a:defRPr/>
            </a:pPr>
            <a:r>
              <a:rPr lang="de-DE"/>
              <a:t>Dritte Ebene</a:t>
            </a:r>
            <a:endParaRPr/>
          </a:p>
          <a:p>
            <a:pPr marL="1116013" lvl="3" indent="-488950" algn="l" defTabSz="685800">
              <a:lnSpc>
                <a:spcPct val="100000"/>
              </a:lnSpc>
              <a:spcBef>
                <a:spcPts val="0"/>
              </a:spcBef>
              <a:buSzPct val="60000"/>
              <a:buFontTx/>
              <a:buChar char="*"/>
              <a:defRPr/>
            </a:pPr>
            <a:r>
              <a:rPr lang="de-DE"/>
              <a:t>Vierte Ebene</a:t>
            </a:r>
            <a:endParaRPr/>
          </a:p>
        </p:txBody>
      </p:sp>
      <p:sp>
        <p:nvSpPr>
          <p:cNvPr id="6" name="Rechteck 11"/>
          <p:cNvSpPr/>
          <p:nvPr userDrawn="1"/>
        </p:nvSpPr>
        <p:spPr bwMode="auto">
          <a:xfrm>
            <a:off x="-2264" y="598967"/>
            <a:ext cx="7292148" cy="3995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DigitUS CD, 21.12.2020 v1.2.6</a:t>
            </a:r>
            <a:endParaRPr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fld id="{4FD62E59-44CE-9347-897F-B4508D454FCF}" type="slidenum">
              <a:rPr lang="de-DE"/>
              <a:t>‹Nr.›</a:t>
            </a:fld>
            <a:endParaRPr lang="de-DE" b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0"/>
          </p:nvPr>
        </p:nvSpPr>
        <p:spPr bwMode="auto">
          <a:xfrm>
            <a:off x="-7684" y="600075"/>
            <a:ext cx="7292148" cy="398463"/>
          </a:xfrm>
          <a:prstGeom prst="rect">
            <a:avLst/>
          </a:prstGeom>
          <a:noFill/>
        </p:spPr>
        <p:txBody>
          <a:bodyPr/>
          <a:lstStyle>
            <a:lvl1pPr marL="454025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eader Mit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15" descr="Ein Bild, das Person, drinnen, Personen enthält.&#10;&#10;Automatisch generierte Beschreibung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-7684" y="732185"/>
            <a:ext cx="4855756" cy="3218852"/>
          </a:xfrm>
          <a:prstGeom prst="rect">
            <a:avLst/>
          </a:prstGeom>
        </p:spPr>
      </p:pic>
      <p:sp>
        <p:nvSpPr>
          <p:cNvPr id="5" name="Rechteck 10"/>
          <p:cNvSpPr/>
          <p:nvPr userDrawn="1"/>
        </p:nvSpPr>
        <p:spPr bwMode="auto">
          <a:xfrm>
            <a:off x="-7684" y="3085523"/>
            <a:ext cx="4710313" cy="4875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Rechteck 11"/>
          <p:cNvSpPr/>
          <p:nvPr userDrawn="1"/>
        </p:nvSpPr>
        <p:spPr bwMode="auto">
          <a:xfrm>
            <a:off x="-7684" y="3573077"/>
            <a:ext cx="4710313" cy="976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 bwMode="auto">
          <a:xfrm>
            <a:off x="1" y="3086093"/>
            <a:ext cx="4571999" cy="46294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450850" indent="0" algn="l">
              <a:defRPr sz="28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0" y="3651870"/>
            <a:ext cx="4571999" cy="881709"/>
          </a:xfrm>
          <a:prstGeom prst="rect">
            <a:avLst/>
          </a:prstGeom>
        </p:spPr>
        <p:txBody>
          <a:bodyPr/>
          <a:lstStyle>
            <a:lvl1pPr marL="450850" indent="0">
              <a:buNone/>
              <a:defRPr sz="2000" b="1"/>
            </a:lvl1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2"/>
          </p:nvPr>
        </p:nvSpPr>
        <p:spPr bwMode="auto">
          <a:xfrm>
            <a:off x="4956204" y="737667"/>
            <a:ext cx="3642230" cy="379591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lang="de-DE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7725" indent="-415925"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 lang="de-DE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marL="581025" lvl="1" indent="-365125" algn="l" defTabSz="685800">
              <a:lnSpc>
                <a:spcPct val="100000"/>
              </a:lnSpc>
              <a:spcBef>
                <a:spcPts val="0"/>
              </a:spcBef>
              <a:buSzPct val="60000"/>
              <a:buFontTx/>
              <a:buChar char="*"/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marL="1069975" lvl="3" indent="-442913" algn="l" defTabSz="685800">
              <a:lnSpc>
                <a:spcPct val="100000"/>
              </a:lnSpc>
              <a:spcBef>
                <a:spcPts val="0"/>
              </a:spcBef>
              <a:buSzPct val="60000"/>
              <a:buFontTx/>
              <a:buChar char="*"/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DigitUS CD, 21.12.2020 v1.2.6</a:t>
            </a:r>
            <a:endParaRPr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fld id="{4FD62E59-44CE-9347-897F-B4508D454FCF}" type="slidenum">
              <a:rPr lang="de-DE"/>
              <a:t>‹Nr.›</a:t>
            </a:fld>
            <a:endParaRPr lang="de-DE" b="0"/>
          </a:p>
        </p:txBody>
      </p:sp>
      <p:sp>
        <p:nvSpPr>
          <p:cNvPr id="12" name="Rechteck 14"/>
          <p:cNvSpPr/>
          <p:nvPr userDrawn="1"/>
        </p:nvSpPr>
        <p:spPr bwMode="auto">
          <a:xfrm>
            <a:off x="-7684" y="-15368"/>
            <a:ext cx="7292148" cy="555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DigitUS CD, 21.12.2020 v1.2.6</a:t>
            </a:r>
            <a:endParaRPr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fld id="{4FD62E59-44CE-9347-897F-B4508D454FCF}" type="slidenum">
              <a:rPr lang="de-DE"/>
              <a:t>‹Nr.›</a:t>
            </a:fld>
            <a:endParaRPr lang="de-DE" b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mit UR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Gerade Verbindung 8"/>
          <p:cNvCxnSpPr>
            <a:cxnSpLocks/>
          </p:cNvCxnSpPr>
          <p:nvPr userDrawn="1"/>
        </p:nvCxnSpPr>
        <p:spPr bwMode="auto">
          <a:xfrm>
            <a:off x="540000" y="432908"/>
            <a:ext cx="806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hteck 10"/>
          <p:cNvSpPr/>
          <p:nvPr userDrawn="1"/>
        </p:nvSpPr>
        <p:spPr bwMode="auto">
          <a:xfrm>
            <a:off x="540000" y="3015395"/>
            <a:ext cx="8064000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750" b="1" i="0">
                <a:solidFill>
                  <a:srgbClr val="1E6240"/>
                </a:solidFill>
                <a:latin typeface="Arial Black"/>
                <a:cs typeface="Arial Black"/>
              </a:rPr>
              <a:t>Digitalisierung von Unterricht in der Schule</a:t>
            </a:r>
            <a:endParaRPr/>
          </a:p>
        </p:txBody>
      </p:sp>
      <p:pic>
        <p:nvPicPr>
          <p:cNvPr id="6" name="Grafik 1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937179" y="1284010"/>
            <a:ext cx="5269643" cy="1619998"/>
          </a:xfrm>
          <a:prstGeom prst="rect">
            <a:avLst/>
          </a:prstGeom>
        </p:spPr>
      </p:pic>
      <p:cxnSp>
        <p:nvCxnSpPr>
          <p:cNvPr id="7" name="Gerade Verbindung 12"/>
          <p:cNvCxnSpPr>
            <a:cxnSpLocks/>
          </p:cNvCxnSpPr>
          <p:nvPr userDrawn="1"/>
        </p:nvCxnSpPr>
        <p:spPr bwMode="auto">
          <a:xfrm>
            <a:off x="540000" y="4214332"/>
            <a:ext cx="8064000" cy="0"/>
          </a:xfrm>
          <a:prstGeom prst="line">
            <a:avLst/>
          </a:prstGeom>
          <a:ln w="50800">
            <a:solidFill>
              <a:srgbClr val="1E62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13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4614706" y="4200443"/>
            <a:ext cx="1453792" cy="805797"/>
          </a:xfrm>
          <a:prstGeom prst="rect">
            <a:avLst/>
          </a:prstGeom>
        </p:spPr>
      </p:pic>
      <p:pic>
        <p:nvPicPr>
          <p:cNvPr id="9" name="Grafik 14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2728170" y="4448422"/>
            <a:ext cx="970840" cy="306188"/>
          </a:xfrm>
          <a:prstGeom prst="rect">
            <a:avLst/>
          </a:prstGeom>
        </p:spPr>
      </p:pic>
      <p:pic>
        <p:nvPicPr>
          <p:cNvPr id="10" name="Grafik 15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6309841" y="4445128"/>
            <a:ext cx="1267838" cy="311588"/>
          </a:xfrm>
          <a:prstGeom prst="rect">
            <a:avLst/>
          </a:prstGeom>
        </p:spPr>
      </p:pic>
      <p:pic>
        <p:nvPicPr>
          <p:cNvPr id="11" name="Grafik 16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540001" y="4444505"/>
            <a:ext cx="648416" cy="310112"/>
          </a:xfrm>
          <a:prstGeom prst="rect">
            <a:avLst/>
          </a:prstGeom>
        </p:spPr>
      </p:pic>
      <p:pic>
        <p:nvPicPr>
          <p:cNvPr id="12" name="Grafik 17"/>
          <p:cNvPicPr>
            <a:picLocks noChangeAspect="1"/>
          </p:cNvPicPr>
          <p:nvPr userDrawn="1"/>
        </p:nvPicPr>
        <p:blipFill>
          <a:blip r:embed="rId7"/>
          <a:stretch/>
        </p:blipFill>
        <p:spPr bwMode="auto">
          <a:xfrm>
            <a:off x="3939319" y="4427170"/>
            <a:ext cx="518403" cy="350741"/>
          </a:xfrm>
          <a:prstGeom prst="rect">
            <a:avLst/>
          </a:prstGeom>
        </p:spPr>
      </p:pic>
      <p:pic>
        <p:nvPicPr>
          <p:cNvPr id="13" name="Grafik 18"/>
          <p:cNvPicPr>
            <a:picLocks noChangeAspect="1"/>
          </p:cNvPicPr>
          <p:nvPr userDrawn="1"/>
        </p:nvPicPr>
        <p:blipFill>
          <a:blip r:embed="rId8"/>
          <a:stretch/>
        </p:blipFill>
        <p:spPr bwMode="auto">
          <a:xfrm>
            <a:off x="1493142" y="4451599"/>
            <a:ext cx="945764" cy="306257"/>
          </a:xfrm>
          <a:prstGeom prst="rect">
            <a:avLst/>
          </a:prstGeom>
        </p:spPr>
      </p:pic>
      <p:pic>
        <p:nvPicPr>
          <p:cNvPr id="14" name="Grafik 1"/>
          <p:cNvPicPr/>
          <p:nvPr userDrawn="1"/>
        </p:nvPicPr>
        <p:blipFill>
          <a:blip r:embed="rId9"/>
          <a:stretch/>
        </p:blipFill>
        <p:spPr bwMode="auto">
          <a:xfrm>
            <a:off x="7712112" y="4459372"/>
            <a:ext cx="891887" cy="36528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feld 20"/>
          <p:cNvSpPr>
            <a:spLocks noAdjustHandles="1"/>
          </p:cNvSpPr>
          <p:nvPr userDrawn="1"/>
        </p:nvSpPr>
        <p:spPr bwMode="auto">
          <a:xfrm>
            <a:off x="7704837" y="4371420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de-DE" sz="500" b="1" i="0">
                <a:latin typeface="Arial"/>
                <a:cs typeface="Arial"/>
              </a:rPr>
              <a:t>gefördert durch</a:t>
            </a:r>
            <a:endParaRPr/>
          </a:p>
        </p:txBody>
      </p:sp>
      <p:sp>
        <p:nvSpPr>
          <p:cNvPr id="16" name="Textfeld 1"/>
          <p:cNvSpPr>
            <a:spLocks noAdjustHandles="1"/>
          </p:cNvSpPr>
          <p:nvPr userDrawn="1"/>
        </p:nvSpPr>
        <p:spPr bwMode="auto">
          <a:xfrm>
            <a:off x="2965454" y="3490158"/>
            <a:ext cx="2984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b="1" u="sng">
                <a:solidFill>
                  <a:schemeClr val="accent1"/>
                </a:solidFill>
              </a:rPr>
              <a:t>http://www.digitus.lmu.de</a:t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539999" y="683879"/>
            <a:ext cx="8063999" cy="3782244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ts val="5500"/>
              </a:lnSpc>
              <a:defRPr sz="5000" b="1" i="0"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cxnSp>
        <p:nvCxnSpPr>
          <p:cNvPr id="5" name="Gerade Verbindung 6"/>
          <p:cNvCxnSpPr>
            <a:cxnSpLocks/>
          </p:cNvCxnSpPr>
          <p:nvPr userDrawn="1"/>
        </p:nvCxnSpPr>
        <p:spPr bwMode="auto">
          <a:xfrm>
            <a:off x="540000" y="4536000"/>
            <a:ext cx="8064000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DigitUS CD, 21.12.2020 v1.2.6</a:t>
            </a: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fld id="{4FD62E59-44CE-9347-897F-B4508D454FCF}" type="slidenum">
              <a:rPr lang="de-DE"/>
              <a:t>‹Nr.›</a:t>
            </a:fld>
            <a:endParaRPr lang="de-DE" b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 bwMode="auto">
          <a:xfrm>
            <a:off x="540000" y="714615"/>
            <a:ext cx="8064000" cy="38958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lnSpc>
                <a:spcPct val="100000"/>
              </a:lnSpc>
              <a:defRPr lang="de-DE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defRPr lang="de-DE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defRPr lang="de-DE"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defRPr lang="de-DE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marL="312738" lvl="0" indent="-312738" algn="l" defTabSz="685800">
              <a:lnSpc>
                <a:spcPct val="100000"/>
              </a:lnSpc>
              <a:spcBef>
                <a:spcPts val="0"/>
              </a:spcBef>
              <a:buSzPct val="140000"/>
              <a:buFont typeface="Systemschrift"/>
              <a:buChar char="•"/>
              <a:defRPr/>
            </a:pPr>
            <a:r>
              <a:rPr lang="de-DE"/>
              <a:t>Mastertextformat bearbeiten</a:t>
            </a:r>
            <a:endParaRPr/>
          </a:p>
          <a:p>
            <a:pPr marL="581025" lvl="1" indent="-365125" algn="l" defTabSz="685800">
              <a:lnSpc>
                <a:spcPct val="100000"/>
              </a:lnSpc>
              <a:spcBef>
                <a:spcPts val="0"/>
              </a:spcBef>
              <a:buSzPct val="60000"/>
              <a:buFontTx/>
              <a:buChar char="*"/>
              <a:defRPr/>
            </a:pPr>
            <a:r>
              <a:rPr lang="de-DE"/>
              <a:t>Zweite Ebene</a:t>
            </a:r>
            <a:endParaRPr/>
          </a:p>
          <a:p>
            <a:pPr marL="893763" lvl="2" indent="-461963" algn="l" defTabSz="685800">
              <a:lnSpc>
                <a:spcPct val="100000"/>
              </a:lnSpc>
              <a:spcBef>
                <a:spcPts val="0"/>
              </a:spcBef>
              <a:buSzPct val="60000"/>
              <a:buFontTx/>
              <a:buChar char="*"/>
              <a:defRPr/>
            </a:pPr>
            <a:r>
              <a:rPr lang="de-DE"/>
              <a:t>Dritte Ebene</a:t>
            </a:r>
            <a:endParaRPr/>
          </a:p>
          <a:p>
            <a:pPr marL="1116013" lvl="3" indent="-488950" algn="l" defTabSz="685800">
              <a:lnSpc>
                <a:spcPct val="100000"/>
              </a:lnSpc>
              <a:spcBef>
                <a:spcPts val="0"/>
              </a:spcBef>
              <a:buSzPct val="60000"/>
              <a:buFontTx/>
              <a:buChar char="*"/>
              <a:defRPr/>
            </a:pPr>
            <a:r>
              <a:rPr lang="de-DE"/>
              <a:t>Vierte Ebene</a:t>
            </a:r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DigitUS CD, 21.12.2020 v1.2.6</a:t>
            </a: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fld id="{4FD62E59-44CE-9347-897F-B4508D454FCF}" type="slidenum">
              <a:rPr lang="de-DE"/>
              <a:t>‹Nr.›</a:t>
            </a:fld>
            <a:endParaRPr lang="de-DE" b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 bwMode="auto">
          <a:xfrm>
            <a:off x="540000" y="1183341"/>
            <a:ext cx="8064000" cy="34270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lnSpc>
                <a:spcPct val="100000"/>
              </a:lnSpc>
              <a:defRPr lang="de-DE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defRPr lang="de-DE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defRPr lang="de-DE"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defRPr lang="de-DE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marL="312738" lvl="0" indent="-312738" algn="l" defTabSz="685800">
              <a:lnSpc>
                <a:spcPct val="100000"/>
              </a:lnSpc>
              <a:spcBef>
                <a:spcPts val="0"/>
              </a:spcBef>
              <a:buSzPct val="140000"/>
              <a:buFont typeface="Systemschrift"/>
              <a:buChar char="•"/>
              <a:defRPr/>
            </a:pPr>
            <a:r>
              <a:rPr lang="de-DE"/>
              <a:t>Mastertextformat bearbeiten</a:t>
            </a:r>
            <a:endParaRPr/>
          </a:p>
          <a:p>
            <a:pPr marL="581025" lvl="1" indent="-365125" algn="l" defTabSz="685800">
              <a:lnSpc>
                <a:spcPct val="100000"/>
              </a:lnSpc>
              <a:spcBef>
                <a:spcPts val="0"/>
              </a:spcBef>
              <a:buSzPct val="60000"/>
              <a:buFontTx/>
              <a:buChar char="*"/>
              <a:defRPr/>
            </a:pPr>
            <a:r>
              <a:rPr lang="de-DE"/>
              <a:t>Zweite Ebene</a:t>
            </a:r>
            <a:endParaRPr/>
          </a:p>
          <a:p>
            <a:pPr marL="893763" lvl="2" indent="-461963" algn="l" defTabSz="685800">
              <a:lnSpc>
                <a:spcPct val="100000"/>
              </a:lnSpc>
              <a:spcBef>
                <a:spcPts val="0"/>
              </a:spcBef>
              <a:buSzPct val="60000"/>
              <a:buFontTx/>
              <a:buChar char="*"/>
              <a:defRPr/>
            </a:pPr>
            <a:r>
              <a:rPr lang="de-DE"/>
              <a:t>Dritte Ebene</a:t>
            </a:r>
            <a:endParaRPr/>
          </a:p>
          <a:p>
            <a:pPr marL="1116013" lvl="3" indent="-488950" algn="l" defTabSz="685800">
              <a:lnSpc>
                <a:spcPct val="100000"/>
              </a:lnSpc>
              <a:spcBef>
                <a:spcPts val="0"/>
              </a:spcBef>
              <a:buSzPct val="60000"/>
              <a:buFontTx/>
              <a:buChar char="*"/>
              <a:defRPr/>
            </a:pPr>
            <a:r>
              <a:rPr lang="de-DE"/>
              <a:t>Vierte Ebene</a:t>
            </a:r>
            <a:endParaRPr/>
          </a:p>
        </p:txBody>
      </p:sp>
      <p:sp>
        <p:nvSpPr>
          <p:cNvPr id="6" name="Rechteck 11"/>
          <p:cNvSpPr/>
          <p:nvPr userDrawn="1"/>
        </p:nvSpPr>
        <p:spPr bwMode="auto">
          <a:xfrm>
            <a:off x="-7684" y="599353"/>
            <a:ext cx="7292148" cy="3995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DigitUS CD, 21.12.2020 v1.2.6</a:t>
            </a:r>
            <a:endParaRPr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fld id="{4FD62E59-44CE-9347-897F-B4508D454FCF}" type="slidenum">
              <a:rPr lang="de-DE"/>
              <a:t>‹Nr.›</a:t>
            </a:fld>
            <a:endParaRPr lang="de-DE" b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0"/>
          </p:nvPr>
        </p:nvSpPr>
        <p:spPr bwMode="auto">
          <a:xfrm>
            <a:off x="-7684" y="600075"/>
            <a:ext cx="7292148" cy="398463"/>
          </a:xfrm>
          <a:prstGeom prst="rect">
            <a:avLst/>
          </a:prstGeom>
          <a:noFill/>
        </p:spPr>
        <p:txBody>
          <a:bodyPr/>
          <a:lstStyle>
            <a:lvl1pPr marL="454025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eader Mit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15" descr="Ein Bild, das Person, drinnen, Personen enthält.&#10;&#10;Automatisch generierte Beschreibung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-7684" y="732185"/>
            <a:ext cx="4855756" cy="3218852"/>
          </a:xfrm>
          <a:prstGeom prst="rect">
            <a:avLst/>
          </a:prstGeom>
        </p:spPr>
      </p:pic>
      <p:sp>
        <p:nvSpPr>
          <p:cNvPr id="5" name="Rechteck 10"/>
          <p:cNvSpPr/>
          <p:nvPr userDrawn="1"/>
        </p:nvSpPr>
        <p:spPr bwMode="auto">
          <a:xfrm>
            <a:off x="-7684" y="3085523"/>
            <a:ext cx="4710313" cy="4875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Rechteck 11"/>
          <p:cNvSpPr/>
          <p:nvPr userDrawn="1"/>
        </p:nvSpPr>
        <p:spPr bwMode="auto">
          <a:xfrm>
            <a:off x="-7684" y="3573077"/>
            <a:ext cx="4710313" cy="976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 bwMode="auto">
          <a:xfrm>
            <a:off x="1" y="3086093"/>
            <a:ext cx="4571999" cy="46294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450850" indent="0" algn="l">
              <a:defRPr sz="28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0" y="3651870"/>
            <a:ext cx="4571999" cy="881709"/>
          </a:xfrm>
          <a:prstGeom prst="rect">
            <a:avLst/>
          </a:prstGeom>
        </p:spPr>
        <p:txBody>
          <a:bodyPr/>
          <a:lstStyle>
            <a:lvl1pPr marL="450850" indent="0">
              <a:buNone/>
              <a:defRPr sz="2000" b="1"/>
            </a:lvl1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2"/>
          </p:nvPr>
        </p:nvSpPr>
        <p:spPr bwMode="auto">
          <a:xfrm>
            <a:off x="4956204" y="737666"/>
            <a:ext cx="3642230" cy="379591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lang="de-DE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defRPr lang="de-DE"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defRPr lang="de-DE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marL="581025" lvl="1" indent="-365125" algn="l" defTabSz="685800">
              <a:lnSpc>
                <a:spcPct val="100000"/>
              </a:lnSpc>
              <a:spcBef>
                <a:spcPts val="0"/>
              </a:spcBef>
              <a:buSzPct val="60000"/>
              <a:buFontTx/>
              <a:buChar char="*"/>
              <a:defRPr/>
            </a:pPr>
            <a:r>
              <a:rPr lang="de-DE"/>
              <a:t>Zweite Ebene</a:t>
            </a:r>
            <a:endParaRPr/>
          </a:p>
          <a:p>
            <a:pPr marL="847725" lvl="2" indent="-415925" algn="l" defTabSz="685800">
              <a:lnSpc>
                <a:spcPct val="100000"/>
              </a:lnSpc>
              <a:spcBef>
                <a:spcPts val="0"/>
              </a:spcBef>
              <a:buSzPct val="60000"/>
              <a:buFontTx/>
              <a:buChar char="*"/>
              <a:defRPr/>
            </a:pPr>
            <a:r>
              <a:rPr lang="de-DE"/>
              <a:t>Dritte Ebene</a:t>
            </a:r>
            <a:endParaRPr/>
          </a:p>
          <a:p>
            <a:pPr marL="1069975" lvl="3" indent="-442913" algn="l" defTabSz="685800">
              <a:lnSpc>
                <a:spcPct val="100000"/>
              </a:lnSpc>
              <a:spcBef>
                <a:spcPts val="0"/>
              </a:spcBef>
              <a:buSzPct val="60000"/>
              <a:buFontTx/>
              <a:buChar char="*"/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DigitUS CD, 21.12.2020 v1.2.6</a:t>
            </a:r>
            <a:endParaRPr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fld id="{4FD62E59-44CE-9347-897F-B4508D454FCF}" type="slidenum">
              <a:rPr lang="de-DE"/>
              <a:t>‹Nr.›</a:t>
            </a:fld>
            <a:endParaRPr lang="de-DE" b="0"/>
          </a:p>
        </p:txBody>
      </p:sp>
      <p:sp>
        <p:nvSpPr>
          <p:cNvPr id="12" name="Rechteck 14"/>
          <p:cNvSpPr/>
          <p:nvPr userDrawn="1"/>
        </p:nvSpPr>
        <p:spPr bwMode="auto">
          <a:xfrm>
            <a:off x="-7684" y="-15368"/>
            <a:ext cx="7292148" cy="555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DigitUS CD, 21.12.2020 v1.2.6</a:t>
            </a:r>
            <a:endParaRPr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fld id="{4FD62E59-44CE-9347-897F-B4508D454FCF}" type="slidenum">
              <a:rPr lang="de-DE"/>
              <a:t>‹Nr.›</a:t>
            </a:fld>
            <a:endParaRPr lang="de-DE" b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539999" y="683879"/>
            <a:ext cx="8063999" cy="3782244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ts val="5500"/>
              </a:lnSpc>
              <a:defRPr sz="5000" b="1" i="0"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cxnSp>
        <p:nvCxnSpPr>
          <p:cNvPr id="5" name="Gerade Verbindung 6"/>
          <p:cNvCxnSpPr>
            <a:cxnSpLocks/>
          </p:cNvCxnSpPr>
          <p:nvPr userDrawn="1"/>
        </p:nvCxnSpPr>
        <p:spPr bwMode="auto">
          <a:xfrm>
            <a:off x="540000" y="4536000"/>
            <a:ext cx="8064000" cy="0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DigitUS CD, 21.12.2020 v1.2.6</a:t>
            </a: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fld id="{4FD62E59-44CE-9347-897F-B4508D454FCF}" type="slidenum">
              <a:rPr lang="de-DE"/>
              <a:t>‹Nr.›</a:t>
            </a:fld>
            <a:endParaRPr lang="de-DE" b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 bwMode="auto">
          <a:xfrm>
            <a:off x="540000" y="714615"/>
            <a:ext cx="8064000" cy="38958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defRPr lang="de-DE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de-DE"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de-DE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marL="312738" lvl="0" indent="-312738" algn="l" defTabSz="685800">
              <a:lnSpc>
                <a:spcPct val="100000"/>
              </a:lnSpc>
              <a:spcBef>
                <a:spcPts val="0"/>
              </a:spcBef>
              <a:buSzPct val="140000"/>
              <a:buFont typeface="Systemschrift"/>
              <a:buChar char="•"/>
              <a:defRPr/>
            </a:pPr>
            <a:r>
              <a:rPr lang="de-DE"/>
              <a:t>Mastertextformat bearbeiten</a:t>
            </a:r>
            <a:endParaRPr/>
          </a:p>
          <a:p>
            <a:pPr marL="581025" lvl="1" indent="-365125" algn="l" defTabSz="685800">
              <a:lnSpc>
                <a:spcPct val="100000"/>
              </a:lnSpc>
              <a:spcBef>
                <a:spcPts val="0"/>
              </a:spcBef>
              <a:buSzPct val="60000"/>
              <a:buFontTx/>
              <a:buChar char="*"/>
              <a:defRPr/>
            </a:pPr>
            <a:r>
              <a:rPr lang="de-DE"/>
              <a:t>Zweite Ebene</a:t>
            </a:r>
            <a:endParaRPr/>
          </a:p>
          <a:p>
            <a:pPr marL="893763" lvl="2" indent="-461963" algn="l" defTabSz="685800">
              <a:lnSpc>
                <a:spcPct val="100000"/>
              </a:lnSpc>
              <a:spcBef>
                <a:spcPts val="0"/>
              </a:spcBef>
              <a:buSzPct val="60000"/>
              <a:buFontTx/>
              <a:buChar char="*"/>
              <a:defRPr/>
            </a:pPr>
            <a:r>
              <a:rPr lang="de-DE"/>
              <a:t>Dritte Ebene</a:t>
            </a:r>
            <a:endParaRPr/>
          </a:p>
          <a:p>
            <a:pPr marL="1116013" lvl="3" indent="-488950" algn="l" defTabSz="685800">
              <a:lnSpc>
                <a:spcPct val="100000"/>
              </a:lnSpc>
              <a:spcBef>
                <a:spcPts val="0"/>
              </a:spcBef>
              <a:buSzPct val="60000"/>
              <a:buFontTx/>
              <a:buChar char="*"/>
              <a:defRPr/>
            </a:pPr>
            <a:r>
              <a:rPr lang="de-DE"/>
              <a:t>Vierte Ebene</a:t>
            </a:r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DigitUS CD, 21.12.2020 v1.2.6</a:t>
            </a: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fld id="{4FD62E59-44CE-9347-897F-B4508D454FCF}" type="slidenum">
              <a:rPr lang="de-DE"/>
              <a:t>‹Nr.›</a:t>
            </a:fld>
            <a:endParaRPr lang="de-DE" b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 bwMode="auto">
          <a:xfrm>
            <a:off x="540000" y="1183341"/>
            <a:ext cx="8064000" cy="34270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defRPr lang="de-DE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de-DE"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de-DE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marL="312738" lvl="0" indent="-312738" algn="l" defTabSz="685800">
              <a:lnSpc>
                <a:spcPct val="100000"/>
              </a:lnSpc>
              <a:spcBef>
                <a:spcPts val="0"/>
              </a:spcBef>
              <a:buSzPct val="140000"/>
              <a:buFont typeface="Systemschrift"/>
              <a:buChar char="•"/>
              <a:defRPr/>
            </a:pPr>
            <a:r>
              <a:rPr lang="de-DE"/>
              <a:t>Mastertextformat bearbeiten</a:t>
            </a:r>
            <a:endParaRPr/>
          </a:p>
          <a:p>
            <a:pPr marL="581025" lvl="1" indent="-365125" algn="l" defTabSz="685800">
              <a:lnSpc>
                <a:spcPct val="100000"/>
              </a:lnSpc>
              <a:spcBef>
                <a:spcPts val="0"/>
              </a:spcBef>
              <a:buSzPct val="60000"/>
              <a:buFontTx/>
              <a:buChar char="*"/>
              <a:defRPr/>
            </a:pPr>
            <a:r>
              <a:rPr lang="de-DE"/>
              <a:t>Zweite Ebene</a:t>
            </a:r>
            <a:endParaRPr/>
          </a:p>
          <a:p>
            <a:pPr marL="893763" lvl="2" indent="-461963" algn="l" defTabSz="685800">
              <a:lnSpc>
                <a:spcPct val="100000"/>
              </a:lnSpc>
              <a:spcBef>
                <a:spcPts val="0"/>
              </a:spcBef>
              <a:buSzPct val="60000"/>
              <a:buFontTx/>
              <a:buChar char="*"/>
              <a:defRPr/>
            </a:pPr>
            <a:r>
              <a:rPr lang="de-DE"/>
              <a:t>Dritte Ebene</a:t>
            </a:r>
            <a:endParaRPr/>
          </a:p>
          <a:p>
            <a:pPr marL="1116013" lvl="3" indent="-488950" algn="l" defTabSz="685800">
              <a:lnSpc>
                <a:spcPct val="100000"/>
              </a:lnSpc>
              <a:spcBef>
                <a:spcPts val="0"/>
              </a:spcBef>
              <a:buSzPct val="60000"/>
              <a:buFontTx/>
              <a:buChar char="*"/>
              <a:defRPr/>
            </a:pPr>
            <a:r>
              <a:rPr lang="de-DE"/>
              <a:t>Vierte Ebene</a:t>
            </a:r>
            <a:endParaRPr/>
          </a:p>
        </p:txBody>
      </p:sp>
      <p:sp>
        <p:nvSpPr>
          <p:cNvPr id="6" name="Rechteck 11"/>
          <p:cNvSpPr/>
          <p:nvPr userDrawn="1"/>
        </p:nvSpPr>
        <p:spPr bwMode="auto">
          <a:xfrm>
            <a:off x="-7684" y="599353"/>
            <a:ext cx="7292148" cy="39957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DigitUS CD, 21.12.2020 v1.2.6</a:t>
            </a:r>
            <a:endParaRPr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fld id="{4FD62E59-44CE-9347-897F-B4508D454FCF}" type="slidenum">
              <a:rPr lang="de-DE"/>
              <a:t>‹Nr.›</a:t>
            </a:fld>
            <a:endParaRPr lang="de-DE" b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0"/>
          </p:nvPr>
        </p:nvSpPr>
        <p:spPr bwMode="auto">
          <a:xfrm>
            <a:off x="-7684" y="600075"/>
            <a:ext cx="7292148" cy="398463"/>
          </a:xfrm>
          <a:prstGeom prst="rect">
            <a:avLst/>
          </a:prstGeom>
          <a:noFill/>
        </p:spPr>
        <p:txBody>
          <a:bodyPr/>
          <a:lstStyle>
            <a:lvl1pPr marL="454025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eader Mit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2" descr="Ein Bild, das Person, drinnen, Personen enthält.&#10;&#10;Automatisch generierte Beschreibung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-7684" y="732185"/>
            <a:ext cx="4855756" cy="3218852"/>
          </a:xfrm>
          <a:prstGeom prst="rect">
            <a:avLst/>
          </a:prstGeom>
        </p:spPr>
      </p:pic>
      <p:sp>
        <p:nvSpPr>
          <p:cNvPr id="5" name="Rechteck 10"/>
          <p:cNvSpPr/>
          <p:nvPr userDrawn="1"/>
        </p:nvSpPr>
        <p:spPr bwMode="auto">
          <a:xfrm>
            <a:off x="-7684" y="3085523"/>
            <a:ext cx="4710313" cy="4875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Rechteck 11"/>
          <p:cNvSpPr/>
          <p:nvPr userDrawn="1"/>
        </p:nvSpPr>
        <p:spPr bwMode="auto">
          <a:xfrm>
            <a:off x="-7684" y="3573077"/>
            <a:ext cx="4710313" cy="976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 bwMode="auto">
          <a:xfrm>
            <a:off x="1" y="3086093"/>
            <a:ext cx="4571999" cy="46294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450850" indent="0" algn="l">
              <a:defRPr sz="28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0" y="3651870"/>
            <a:ext cx="4571999" cy="881709"/>
          </a:xfrm>
          <a:prstGeom prst="rect">
            <a:avLst/>
          </a:prstGeom>
        </p:spPr>
        <p:txBody>
          <a:bodyPr/>
          <a:lstStyle>
            <a:lvl1pPr marL="450850" indent="0">
              <a:buNone/>
              <a:defRPr sz="2000" b="1"/>
            </a:lvl1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2"/>
          </p:nvPr>
        </p:nvSpPr>
        <p:spPr bwMode="auto">
          <a:xfrm>
            <a:off x="4956204" y="737666"/>
            <a:ext cx="3642230" cy="379591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lang="de-DE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defRPr lang="de-DE"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975" indent="-442913"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marL="581025" lvl="1" indent="-365125" algn="l" defTabSz="685800">
              <a:lnSpc>
                <a:spcPct val="100000"/>
              </a:lnSpc>
              <a:spcBef>
                <a:spcPts val="0"/>
              </a:spcBef>
              <a:buSzPct val="60000"/>
              <a:buFontTx/>
              <a:buChar char="*"/>
              <a:defRPr/>
            </a:pPr>
            <a:r>
              <a:rPr lang="de-DE"/>
              <a:t>Zweite Ebene</a:t>
            </a:r>
            <a:endParaRPr/>
          </a:p>
          <a:p>
            <a:pPr marL="847725" lvl="2" indent="-415925" algn="l" defTabSz="685800">
              <a:lnSpc>
                <a:spcPct val="100000"/>
              </a:lnSpc>
              <a:spcBef>
                <a:spcPts val="0"/>
              </a:spcBef>
              <a:buSzPct val="60000"/>
              <a:buFontTx/>
              <a:buChar char="*"/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DigitUS CD, 21.12.2020 v1.2.6</a:t>
            </a:r>
            <a:endParaRPr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fld id="{4FD62E59-44CE-9347-897F-B4508D454FCF}" type="slidenum">
              <a:rPr lang="de-DE"/>
              <a:t>‹Nr.›</a:t>
            </a:fld>
            <a:endParaRPr lang="de-DE" b="0"/>
          </a:p>
        </p:txBody>
      </p:sp>
      <p:sp>
        <p:nvSpPr>
          <p:cNvPr id="12" name="Rechteck 14"/>
          <p:cNvSpPr/>
          <p:nvPr userDrawn="1"/>
        </p:nvSpPr>
        <p:spPr bwMode="auto">
          <a:xfrm>
            <a:off x="-7684" y="-15368"/>
            <a:ext cx="7292148" cy="555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DigitUS CD, 21.12.2020 v1.2.6</a:t>
            </a:r>
            <a:endParaRPr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fld id="{4FD62E59-44CE-9347-897F-B4508D454FCF}" type="slidenum">
              <a:rPr lang="de-DE"/>
              <a:t>‹Nr.›</a:t>
            </a:fld>
            <a:endParaRPr lang="de-DE" b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Gehir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9" descr="Ein Bild, das Wirbellose, Hohltiere, Quallen, Rippenquallen enthält.&#10;&#10;Automatisch generierte Beschreibung"/>
          <p:cNvPicPr>
            <a:picLocks noChangeAspect="1"/>
          </p:cNvPicPr>
          <p:nvPr userDrawn="1"/>
        </p:nvPicPr>
        <p:blipFill>
          <a:blip r:embed="rId2"/>
          <a:srcRect t="4966"/>
          <a:stretch/>
        </p:blipFill>
        <p:spPr bwMode="auto">
          <a:xfrm>
            <a:off x="-24116" y="-6466"/>
            <a:ext cx="9180355" cy="4927048"/>
          </a:xfrm>
          <a:prstGeom prst="rect">
            <a:avLst/>
          </a:prstGeom>
        </p:spPr>
      </p:pic>
      <p:sp>
        <p:nvSpPr>
          <p:cNvPr id="5" name="Rechteck 11"/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300"/>
          </a:p>
        </p:txBody>
      </p:sp>
      <p:pic>
        <p:nvPicPr>
          <p:cNvPr id="6" name="Grafik 1"/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7"/>
          <p:cNvSpPr>
            <a:spLocks noAdjustHandles="1"/>
          </p:cNvSpPr>
          <p:nvPr userDrawn="1"/>
        </p:nvSpPr>
        <p:spPr bwMode="auto"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de-DE" sz="500" b="1" i="0">
                <a:latin typeface="Arial"/>
                <a:cs typeface="Arial"/>
              </a:rPr>
              <a:t>gefördert durch</a:t>
            </a:r>
            <a:endParaRPr/>
          </a:p>
        </p:txBody>
      </p:sp>
      <p:sp>
        <p:nvSpPr>
          <p:cNvPr id="8" name="Titel 4"/>
          <p:cNvSpPr>
            <a:spLocks noAdjustHandles="1"/>
          </p:cNvSpPr>
          <p:nvPr userDrawn="1"/>
        </p:nvSpPr>
        <p:spPr bwMode="auto"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9" name="Textplatzhalter 20"/>
          <p:cNvSpPr>
            <a:spLocks noAdjustHandles="1"/>
          </p:cNvSpPr>
          <p:nvPr userDrawn="1"/>
        </p:nvSpPr>
        <p:spPr bwMode="auto"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0" name="Titel 10"/>
          <p:cNvSpPr>
            <a:spLocks noGrp="1"/>
          </p:cNvSpPr>
          <p:nvPr>
            <p:ph type="title"/>
          </p:nvPr>
        </p:nvSpPr>
        <p:spPr bwMode="auto"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11" name="Textplatzhalter 12"/>
          <p:cNvSpPr>
            <a:spLocks noGrp="1"/>
          </p:cNvSpPr>
          <p:nvPr>
            <p:ph type="body" sz="quarter" idx="10"/>
          </p:nvPr>
        </p:nvSpPr>
        <p:spPr bwMode="auto"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defRPr lang="de-DE" sz="20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pic>
        <p:nvPicPr>
          <p:cNvPr id="12" name="Grafik 10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28654" y="4618707"/>
            <a:ext cx="1589523" cy="4862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Vorla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DigitUS CD, 21.12.2020 v1.2.6</a:t>
            </a:r>
            <a:endParaRPr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fld id="{4FD62E59-44CE-9347-897F-B4508D454FCF}" type="slidenum">
              <a:rPr lang="de-DE"/>
              <a:t>‹Nr.›</a:t>
            </a:fld>
            <a:endParaRPr lang="de-DE" b="0"/>
          </a:p>
        </p:txBody>
      </p:sp>
      <p:sp>
        <p:nvSpPr>
          <p:cNvPr id="6" name="Textfeld 1"/>
          <p:cNvSpPr>
            <a:spLocks noAdjustHandles="1"/>
          </p:cNvSpPr>
          <p:nvPr userDrawn="1"/>
        </p:nvSpPr>
        <p:spPr bwMode="auto">
          <a:xfrm>
            <a:off x="0" y="0"/>
            <a:ext cx="7283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4025" indent="0">
              <a:defRPr/>
            </a:pPr>
            <a:r>
              <a:rPr lang="de-DE" sz="2800" b="1">
                <a:solidFill>
                  <a:schemeClr val="bg1"/>
                </a:solidFill>
                <a:latin typeface="+mj-lt"/>
              </a:rPr>
              <a:t>Impressum</a:t>
            </a:r>
            <a:endParaRPr/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540000" y="612000"/>
            <a:ext cx="8064000" cy="381084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sz="1000"/>
            </a:lvl1pPr>
          </a:lstStyle>
          <a:p>
            <a:pPr>
              <a:defRPr/>
            </a:pPr>
            <a:r>
              <a:rPr lang="de-DE" b="1">
                <a:latin typeface="Arial"/>
              </a:rPr>
              <a:t>Verlag oder Affiliation der Verfasser oder Einrichtung, die die Aufgabe eines Verlages übernimmt</a:t>
            </a:r>
            <a:endParaRPr lang="de-DE">
              <a:latin typeface="Arial"/>
            </a:endParaRPr>
          </a:p>
          <a:p>
            <a:pPr>
              <a:defRPr/>
            </a:pPr>
            <a:r>
              <a:rPr lang="de-DE">
                <a:latin typeface="Arial"/>
              </a:rPr>
              <a:t>Straße, Postleitzahl, Ort</a:t>
            </a:r>
            <a:endParaRPr/>
          </a:p>
          <a:p>
            <a:pPr>
              <a:defRPr/>
            </a:pPr>
            <a:r>
              <a:rPr lang="de-DE">
                <a:latin typeface="Arial"/>
              </a:rPr>
              <a:t>Telefonkontakt, E-Mail-Kontakt</a:t>
            </a:r>
            <a:endParaRPr/>
          </a:p>
          <a:p>
            <a:pPr>
              <a:defRPr/>
            </a:pPr>
            <a:r>
              <a:rPr lang="de-DE">
                <a:latin typeface="Arial"/>
              </a:rPr>
              <a:t>Webseite</a:t>
            </a:r>
            <a:endParaRPr/>
          </a:p>
          <a:p>
            <a:pPr>
              <a:defRPr/>
            </a:pPr>
            <a:endParaRPr lang="de-DE">
              <a:latin typeface="Arial"/>
            </a:endParaRPr>
          </a:p>
          <a:p>
            <a:pPr>
              <a:defRPr/>
            </a:pPr>
            <a:r>
              <a:rPr lang="de-DE" b="1">
                <a:latin typeface="Arial"/>
              </a:rPr>
              <a:t>Verfasser (inkl. CC-BY-SA 4.0 Angabe)</a:t>
            </a:r>
            <a:endParaRPr lang="de-DE">
              <a:latin typeface="Arial"/>
            </a:endParaRPr>
          </a:p>
          <a:p>
            <a:pPr>
              <a:defRPr/>
            </a:pPr>
            <a:r>
              <a:rPr lang="de-DE">
                <a:latin typeface="Arial"/>
              </a:rPr>
              <a:t>Email (optional)</a:t>
            </a:r>
            <a:endParaRPr/>
          </a:p>
          <a:p>
            <a:pPr>
              <a:defRPr/>
            </a:pPr>
            <a:r>
              <a:rPr lang="de-DE">
                <a:latin typeface="Arial"/>
              </a:rPr>
              <a:t>Webseite (optional)</a:t>
            </a:r>
            <a:endParaRPr/>
          </a:p>
          <a:p>
            <a:pPr>
              <a:defRPr/>
            </a:pPr>
            <a:endParaRPr lang="de-DE">
              <a:latin typeface="Arial"/>
            </a:endParaRPr>
          </a:p>
          <a:p>
            <a:pPr>
              <a:defRPr/>
            </a:pPr>
            <a:r>
              <a:rPr lang="de-DE" b="1">
                <a:latin typeface="Arial"/>
              </a:rPr>
              <a:t>Herausgeber (optional bei Beiträgen in Herausgeberwerk oder zu Konferenz)</a:t>
            </a:r>
            <a:endParaRPr lang="de-DE">
              <a:latin typeface="Arial"/>
            </a:endParaRPr>
          </a:p>
          <a:p>
            <a:pPr>
              <a:defRPr/>
            </a:pPr>
            <a:r>
              <a:rPr lang="de-DE">
                <a:latin typeface="Arial"/>
              </a:rPr>
              <a:t>bei Beiträgen in einem Herausgeberband Titel und Herausgeber des Herausgeberwerkes</a:t>
            </a:r>
            <a:endParaRPr/>
          </a:p>
          <a:p>
            <a:pPr>
              <a:defRPr/>
            </a:pPr>
            <a:r>
              <a:rPr lang="de-DE">
                <a:latin typeface="Arial"/>
              </a:rPr>
              <a:t>bei Beiträgen einer Konferenz auch Name, Ort und Zeitraum der Konferenz, ggf. Webseite</a:t>
            </a:r>
            <a:endParaRPr/>
          </a:p>
          <a:p>
            <a:pPr>
              <a:defRPr/>
            </a:pPr>
            <a:endParaRPr lang="de-DE">
              <a:latin typeface="Arial"/>
            </a:endParaRPr>
          </a:p>
          <a:p>
            <a:pPr>
              <a:defRPr/>
            </a:pPr>
            <a:r>
              <a:rPr lang="de-DE" b="1">
                <a:latin typeface="Arial"/>
              </a:rPr>
              <a:t>Name der Druckerei (optional bei Druckerzeugnissen)</a:t>
            </a:r>
            <a:endParaRPr lang="de-DE">
              <a:latin typeface="Arial"/>
            </a:endParaRPr>
          </a:p>
          <a:p>
            <a:pPr>
              <a:defRPr/>
            </a:pPr>
            <a:r>
              <a:rPr lang="de-DE">
                <a:latin typeface="Arial"/>
              </a:rPr>
              <a:t>Anschrift der Druckerei mit Straße, Postleitzahl und Ort</a:t>
            </a:r>
            <a:endParaRPr/>
          </a:p>
          <a:p>
            <a:pPr>
              <a:defRPr/>
            </a:pPr>
            <a:endParaRPr lang="de-DE">
              <a:latin typeface="Arial"/>
            </a:endParaRPr>
          </a:p>
          <a:p>
            <a:pPr>
              <a:defRPr/>
            </a:pPr>
            <a:r>
              <a:rPr lang="de-DE" b="1">
                <a:latin typeface="Arial"/>
              </a:rPr>
              <a:t>Urheberrechtsnachweise</a:t>
            </a:r>
            <a:endParaRPr lang="de-DE">
              <a:latin typeface="Arial"/>
            </a:endParaRPr>
          </a:p>
          <a:p>
            <a:pPr>
              <a:defRPr/>
            </a:pPr>
            <a:r>
              <a:rPr lang="de-DE">
                <a:latin typeface="Arial"/>
              </a:rPr>
              <a:t>CC-BY-SA 4.0  Lizenzgeber für das Grafik Design: © Graphic Design Christina Mayer, Christina Mayer, 2020; überarbeitet durch Karsten Stegmann, 2020</a:t>
            </a:r>
            <a:endParaRPr/>
          </a:p>
          <a:p>
            <a:pPr>
              <a:defRPr/>
            </a:pPr>
            <a:r>
              <a:rPr lang="de-DE">
                <a:latin typeface="Arial"/>
              </a:rPr>
              <a:t>DigitUS-Logo</a:t>
            </a:r>
            <a:endParaRPr/>
          </a:p>
          <a:p>
            <a:pPr>
              <a:defRPr/>
            </a:pPr>
            <a:r>
              <a:rPr lang="de-DE">
                <a:latin typeface="Arial"/>
              </a:rPr>
              <a:t>Logos der Universitäten, andere verwendete Logos</a:t>
            </a:r>
            <a:endParaRPr/>
          </a:p>
          <a:p>
            <a:pPr>
              <a:defRPr/>
            </a:pPr>
            <a:r>
              <a:rPr lang="de-DE">
                <a:latin typeface="Arial"/>
              </a:rPr>
              <a:t>Weitere Nachweise</a:t>
            </a:r>
            <a:endParaRPr/>
          </a:p>
          <a:p>
            <a:pPr>
              <a:defRPr/>
            </a:pPr>
            <a:endParaRPr lang="de-DE">
              <a:latin typeface="Arial"/>
            </a:endParaRPr>
          </a:p>
          <a:p>
            <a:pPr>
              <a:defRPr/>
            </a:pPr>
            <a:r>
              <a:rPr lang="de-DE" b="1">
                <a:latin typeface="Arial"/>
              </a:rPr>
              <a:t>Erscheinungsjahr </a:t>
            </a:r>
            <a:r>
              <a:rPr lang="de-DE">
                <a:latin typeface="Arial"/>
              </a:rPr>
              <a:t>(bei Präsentationen auch vollständiges Datum des Vortrages)</a:t>
            </a:r>
            <a:br>
              <a:rPr lang="de-DE">
                <a:latin typeface="Arial"/>
              </a:rPr>
            </a:br>
            <a:endParaRPr lang="de-DE">
              <a:latin typeface="Arial"/>
            </a:endParaRPr>
          </a:p>
          <a:p>
            <a:pPr>
              <a:defRPr/>
            </a:pPr>
            <a:br>
              <a:rPr lang="de-DE">
                <a:latin typeface="Arial"/>
              </a:rPr>
            </a:br>
            <a:endParaRPr lang="de-DE">
              <a:latin typeface="Arial"/>
            </a:endParaRPr>
          </a:p>
          <a:p>
            <a:pPr>
              <a:defRPr/>
            </a:pPr>
            <a:br>
              <a:rPr lang="de-DE">
                <a:latin typeface="Arial"/>
              </a:rPr>
            </a:br>
            <a:endParaRPr lang="de-DE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Weitere Angabe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DigitUS CD, 21.12.2020 v1.2.6</a:t>
            </a:r>
            <a:endParaRPr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fld id="{4FD62E59-44CE-9347-897F-B4508D454FCF}" type="slidenum">
              <a:rPr lang="de-DE"/>
              <a:t>‹Nr.›</a:t>
            </a:fld>
            <a:endParaRPr lang="de-DE" b="0"/>
          </a:p>
        </p:txBody>
      </p:sp>
      <p:sp>
        <p:nvSpPr>
          <p:cNvPr id="6" name="Textfeld 1"/>
          <p:cNvSpPr>
            <a:spLocks noAdjustHandles="1"/>
          </p:cNvSpPr>
          <p:nvPr userDrawn="1"/>
        </p:nvSpPr>
        <p:spPr bwMode="auto">
          <a:xfrm>
            <a:off x="0" y="0"/>
            <a:ext cx="7283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4025" indent="0">
              <a:defRPr/>
            </a:pPr>
            <a:r>
              <a:rPr lang="de-DE" sz="2800" b="1" dirty="0">
                <a:solidFill>
                  <a:schemeClr val="bg1"/>
                </a:solidFill>
                <a:latin typeface="+mj-lt"/>
              </a:rPr>
              <a:t>Quellennachweis / Lizenzhinweis</a:t>
            </a:r>
            <a:endParaRPr dirty="0"/>
          </a:p>
        </p:txBody>
      </p:sp>
      <p:sp>
        <p:nvSpPr>
          <p:cNvPr id="7" name="Textplatzhalter 8"/>
          <p:cNvSpPr>
            <a:spLocks noGrp="1"/>
          </p:cNvSpPr>
          <p:nvPr>
            <p:ph type="body" sz="quarter" idx="10"/>
          </p:nvPr>
        </p:nvSpPr>
        <p:spPr bwMode="auto">
          <a:xfrm>
            <a:off x="539750" y="755650"/>
            <a:ext cx="8064500" cy="3763963"/>
          </a:xfrm>
          <a:prstGeom prst="rect">
            <a:avLst/>
          </a:prstGeom>
        </p:spPr>
        <p:txBody>
          <a:bodyPr/>
          <a:lstStyle>
            <a:lvl1pPr>
              <a:buNone/>
              <a:defRPr lang="de-DE" sz="1000" b="1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9525" indent="-9525">
              <a:buFont typeface="Arial"/>
              <a:buNone/>
              <a:defRPr lang="de-DE" sz="1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>
              <a:buFont typeface="Arial"/>
              <a:buNone/>
              <a:defRPr lang="de-DE" sz="1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>
              <a:buFont typeface="Arial"/>
              <a:buNone/>
              <a:defRPr lang="de-DE" sz="1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>
              <a:buFont typeface="Arial"/>
              <a:buNone/>
              <a:defRPr lang="de-DE" sz="1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Les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Schüler, Mann, Buch, Lesen, Dna, Blut, Biologie"/>
          <p:cNvPicPr>
            <a:picLocks noChangeAspect="1" noChangeArrowheads="1"/>
          </p:cNvPicPr>
          <p:nvPr userDrawn="1"/>
        </p:nvPicPr>
        <p:blipFill>
          <a:blip r:embed="rId2"/>
          <a:srcRect l="-124" r="21073" b="12989"/>
          <a:stretch/>
        </p:blipFill>
        <p:spPr bwMode="auto">
          <a:xfrm>
            <a:off x="-39484" y="-9990"/>
            <a:ext cx="9199655" cy="5153490"/>
          </a:xfrm>
          <a:prstGeom prst="rect">
            <a:avLst/>
          </a:prstGeom>
          <a:noFill/>
        </p:spPr>
      </p:pic>
      <p:sp>
        <p:nvSpPr>
          <p:cNvPr id="5" name="Rechteck 11"/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300"/>
          </a:p>
        </p:txBody>
      </p:sp>
      <p:pic>
        <p:nvPicPr>
          <p:cNvPr id="6" name="Grafik 1"/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7"/>
          <p:cNvSpPr>
            <a:spLocks noAdjustHandles="1"/>
          </p:cNvSpPr>
          <p:nvPr userDrawn="1"/>
        </p:nvSpPr>
        <p:spPr bwMode="auto"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de-DE" sz="500" b="1" i="0">
                <a:latin typeface="Arial"/>
                <a:cs typeface="Arial"/>
              </a:rPr>
              <a:t>gefördert durch</a:t>
            </a:r>
            <a:endParaRPr/>
          </a:p>
        </p:txBody>
      </p:sp>
      <p:sp>
        <p:nvSpPr>
          <p:cNvPr id="8" name="Titel 4"/>
          <p:cNvSpPr>
            <a:spLocks noAdjustHandles="1"/>
          </p:cNvSpPr>
          <p:nvPr userDrawn="1"/>
        </p:nvSpPr>
        <p:spPr bwMode="auto"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9" name="Textplatzhalter 20"/>
          <p:cNvSpPr>
            <a:spLocks noAdjustHandles="1"/>
          </p:cNvSpPr>
          <p:nvPr userDrawn="1"/>
        </p:nvSpPr>
        <p:spPr bwMode="auto"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0" name="Titel 10"/>
          <p:cNvSpPr>
            <a:spLocks noGrp="1"/>
          </p:cNvSpPr>
          <p:nvPr>
            <p:ph type="title"/>
          </p:nvPr>
        </p:nvSpPr>
        <p:spPr bwMode="auto"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11" name="Textplatzhalter 12"/>
          <p:cNvSpPr>
            <a:spLocks noGrp="1"/>
          </p:cNvSpPr>
          <p:nvPr>
            <p:ph type="body" sz="quarter" idx="10"/>
          </p:nvPr>
        </p:nvSpPr>
        <p:spPr bwMode="auto"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defRPr lang="de-DE" sz="20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pic>
        <p:nvPicPr>
          <p:cNvPr id="12" name="Grafik 10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28654" y="4618707"/>
            <a:ext cx="1589523" cy="4862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Grupp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9" descr="Ein Bild, das Person, Tisch, drinnen, Restaurant enthält.&#10;&#10;Automatisch generierte Beschreibung"/>
          <p:cNvPicPr>
            <a:picLocks noChangeAspect="1"/>
          </p:cNvPicPr>
          <p:nvPr userDrawn="1"/>
        </p:nvPicPr>
        <p:blipFill>
          <a:blip r:embed="rId2"/>
          <a:srcRect l="2854" b="9653"/>
          <a:stretch/>
        </p:blipFill>
        <p:spPr bwMode="auto">
          <a:xfrm flipH="1">
            <a:off x="-7685" y="-29318"/>
            <a:ext cx="9161715" cy="5172818"/>
          </a:xfrm>
          <a:prstGeom prst="rect">
            <a:avLst/>
          </a:prstGeom>
        </p:spPr>
      </p:pic>
      <p:sp>
        <p:nvSpPr>
          <p:cNvPr id="5" name="Rechteck 11"/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300"/>
          </a:p>
        </p:txBody>
      </p:sp>
      <p:pic>
        <p:nvPicPr>
          <p:cNvPr id="6" name="Grafik 1"/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7"/>
          <p:cNvSpPr>
            <a:spLocks noAdjustHandles="1"/>
          </p:cNvSpPr>
          <p:nvPr userDrawn="1"/>
        </p:nvSpPr>
        <p:spPr bwMode="auto"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de-DE" sz="500" b="1" i="0">
                <a:latin typeface="Arial"/>
                <a:cs typeface="Arial"/>
              </a:rPr>
              <a:t>gefördert durch</a:t>
            </a:r>
            <a:endParaRPr/>
          </a:p>
        </p:txBody>
      </p:sp>
      <p:sp>
        <p:nvSpPr>
          <p:cNvPr id="8" name="Titel 4"/>
          <p:cNvSpPr>
            <a:spLocks noAdjustHandles="1"/>
          </p:cNvSpPr>
          <p:nvPr userDrawn="1"/>
        </p:nvSpPr>
        <p:spPr bwMode="auto"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9" name="Textplatzhalter 20"/>
          <p:cNvSpPr>
            <a:spLocks noAdjustHandles="1"/>
          </p:cNvSpPr>
          <p:nvPr userDrawn="1"/>
        </p:nvSpPr>
        <p:spPr bwMode="auto"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0" name="Titel 10"/>
          <p:cNvSpPr>
            <a:spLocks noGrp="1"/>
          </p:cNvSpPr>
          <p:nvPr>
            <p:ph type="title"/>
          </p:nvPr>
        </p:nvSpPr>
        <p:spPr bwMode="auto"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11" name="Textplatzhalter 12"/>
          <p:cNvSpPr>
            <a:spLocks noGrp="1"/>
          </p:cNvSpPr>
          <p:nvPr>
            <p:ph type="body" sz="quarter" idx="10"/>
          </p:nvPr>
        </p:nvSpPr>
        <p:spPr bwMode="auto"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defRPr lang="de-DE" sz="20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pic>
        <p:nvPicPr>
          <p:cNvPr id="12" name="Grafik 10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28654" y="4618707"/>
            <a:ext cx="1589523" cy="4862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olog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15" descr="Ein Bild, das Text, Person, drinnen, Vorbereiten enthält.&#10;&#10;Automatisch generierte Beschreibung"/>
          <p:cNvPicPr>
            <a:picLocks noChangeAspect="1"/>
          </p:cNvPicPr>
          <p:nvPr userDrawn="1"/>
        </p:nvPicPr>
        <p:blipFill>
          <a:blip r:embed="rId2"/>
          <a:srcRect t="4805" b="10682"/>
          <a:stretch/>
        </p:blipFill>
        <p:spPr bwMode="auto">
          <a:xfrm>
            <a:off x="-36355" y="-20450"/>
            <a:ext cx="9192594" cy="5170834"/>
          </a:xfrm>
          <a:prstGeom prst="rect">
            <a:avLst/>
          </a:prstGeom>
        </p:spPr>
      </p:pic>
      <p:sp>
        <p:nvSpPr>
          <p:cNvPr id="5" name="Rechteck 11"/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300"/>
          </a:p>
        </p:txBody>
      </p:sp>
      <p:pic>
        <p:nvPicPr>
          <p:cNvPr id="6" name="Grafik 1"/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7"/>
          <p:cNvSpPr>
            <a:spLocks noAdjustHandles="1"/>
          </p:cNvSpPr>
          <p:nvPr userDrawn="1"/>
        </p:nvSpPr>
        <p:spPr bwMode="auto"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de-DE" sz="500" b="1" i="0">
                <a:latin typeface="Arial"/>
                <a:cs typeface="Arial"/>
              </a:rPr>
              <a:t>gefördert durch</a:t>
            </a:r>
            <a:endParaRPr/>
          </a:p>
        </p:txBody>
      </p:sp>
      <p:sp>
        <p:nvSpPr>
          <p:cNvPr id="8" name="Titel 4"/>
          <p:cNvSpPr>
            <a:spLocks noAdjustHandles="1"/>
          </p:cNvSpPr>
          <p:nvPr userDrawn="1"/>
        </p:nvSpPr>
        <p:spPr bwMode="auto"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9" name="Textplatzhalter 20"/>
          <p:cNvSpPr>
            <a:spLocks noAdjustHandles="1"/>
          </p:cNvSpPr>
          <p:nvPr userDrawn="1"/>
        </p:nvSpPr>
        <p:spPr bwMode="auto"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0" name="Titel 10"/>
          <p:cNvSpPr>
            <a:spLocks noGrp="1"/>
          </p:cNvSpPr>
          <p:nvPr>
            <p:ph type="title"/>
          </p:nvPr>
        </p:nvSpPr>
        <p:spPr bwMode="auto"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11" name="Textplatzhalter 12"/>
          <p:cNvSpPr>
            <a:spLocks noGrp="1"/>
          </p:cNvSpPr>
          <p:nvPr>
            <p:ph type="body" sz="quarter" idx="10"/>
          </p:nvPr>
        </p:nvSpPr>
        <p:spPr bwMode="auto"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defRPr lang="de-DE" sz="20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pic>
        <p:nvPicPr>
          <p:cNvPr id="12" name="Grafik 10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28654" y="4618707"/>
            <a:ext cx="1589523" cy="4862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chreibtisch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15" descr="Ein Bild, das Text enthält.&#10;&#10;Automatisch generierte Beschreibung"/>
          <p:cNvPicPr>
            <a:picLocks noChangeAspect="1"/>
          </p:cNvPicPr>
          <p:nvPr userDrawn="1"/>
        </p:nvPicPr>
        <p:blipFill>
          <a:blip r:embed="rId2"/>
          <a:srcRect t="9459" b="9670"/>
          <a:stretch/>
        </p:blipFill>
        <p:spPr bwMode="auto">
          <a:xfrm>
            <a:off x="-24116" y="-23525"/>
            <a:ext cx="9180355" cy="5171995"/>
          </a:xfrm>
          <a:prstGeom prst="rect">
            <a:avLst/>
          </a:prstGeom>
        </p:spPr>
      </p:pic>
      <p:sp>
        <p:nvSpPr>
          <p:cNvPr id="5" name="Rechteck 11"/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300"/>
          </a:p>
        </p:txBody>
      </p:sp>
      <p:pic>
        <p:nvPicPr>
          <p:cNvPr id="6" name="Grafik 1"/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7"/>
          <p:cNvSpPr>
            <a:spLocks noAdjustHandles="1"/>
          </p:cNvSpPr>
          <p:nvPr userDrawn="1"/>
        </p:nvSpPr>
        <p:spPr bwMode="auto"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de-DE" sz="500" b="1" i="0">
                <a:latin typeface="Arial"/>
                <a:cs typeface="Arial"/>
              </a:rPr>
              <a:t>gefördert durch</a:t>
            </a:r>
            <a:endParaRPr/>
          </a:p>
        </p:txBody>
      </p:sp>
      <p:sp>
        <p:nvSpPr>
          <p:cNvPr id="8" name="Titel 4"/>
          <p:cNvSpPr>
            <a:spLocks noAdjustHandles="1"/>
          </p:cNvSpPr>
          <p:nvPr userDrawn="1"/>
        </p:nvSpPr>
        <p:spPr bwMode="auto"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9" name="Textplatzhalter 20"/>
          <p:cNvSpPr>
            <a:spLocks noAdjustHandles="1"/>
          </p:cNvSpPr>
          <p:nvPr userDrawn="1"/>
        </p:nvSpPr>
        <p:spPr bwMode="auto"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0" name="Titel 10"/>
          <p:cNvSpPr>
            <a:spLocks noGrp="1"/>
          </p:cNvSpPr>
          <p:nvPr>
            <p:ph type="title"/>
          </p:nvPr>
        </p:nvSpPr>
        <p:spPr bwMode="auto"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11" name="Textplatzhalter 12"/>
          <p:cNvSpPr>
            <a:spLocks noGrp="1"/>
          </p:cNvSpPr>
          <p:nvPr>
            <p:ph type="body" sz="quarter" idx="10"/>
          </p:nvPr>
        </p:nvSpPr>
        <p:spPr bwMode="auto"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defRPr lang="de-DE" sz="20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pic>
        <p:nvPicPr>
          <p:cNvPr id="12" name="Grafik 10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28654" y="4618707"/>
            <a:ext cx="1589523" cy="4862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/>
          <a:srcRect l="14053" t="241" r="9304" b="-239"/>
          <a:stretch/>
        </p:blipFill>
        <p:spPr bwMode="auto">
          <a:xfrm>
            <a:off x="-19648" y="0"/>
            <a:ext cx="9195187" cy="5298475"/>
          </a:xfrm>
          <a:prstGeom prst="rect">
            <a:avLst/>
          </a:prstGeom>
          <a:noFill/>
        </p:spPr>
      </p:pic>
      <p:sp>
        <p:nvSpPr>
          <p:cNvPr id="5" name="Rechteck 11"/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300"/>
          </a:p>
        </p:txBody>
      </p:sp>
      <p:pic>
        <p:nvPicPr>
          <p:cNvPr id="6" name="Grafik 1"/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7"/>
          <p:cNvSpPr>
            <a:spLocks noAdjustHandles="1"/>
          </p:cNvSpPr>
          <p:nvPr userDrawn="1"/>
        </p:nvSpPr>
        <p:spPr bwMode="auto"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de-DE" sz="500" b="1" i="0">
                <a:latin typeface="Arial"/>
                <a:cs typeface="Arial"/>
              </a:rPr>
              <a:t>gefördert durch</a:t>
            </a:r>
            <a:endParaRPr/>
          </a:p>
        </p:txBody>
      </p:sp>
      <p:sp>
        <p:nvSpPr>
          <p:cNvPr id="8" name="Titel 4"/>
          <p:cNvSpPr>
            <a:spLocks noAdjustHandles="1"/>
          </p:cNvSpPr>
          <p:nvPr userDrawn="1"/>
        </p:nvSpPr>
        <p:spPr bwMode="auto"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9" name="Textplatzhalter 20"/>
          <p:cNvSpPr>
            <a:spLocks noAdjustHandles="1"/>
          </p:cNvSpPr>
          <p:nvPr userDrawn="1"/>
        </p:nvSpPr>
        <p:spPr bwMode="auto"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0" name="Titel 10"/>
          <p:cNvSpPr>
            <a:spLocks noGrp="1"/>
          </p:cNvSpPr>
          <p:nvPr>
            <p:ph type="title"/>
          </p:nvPr>
        </p:nvSpPr>
        <p:spPr bwMode="auto"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11" name="Textplatzhalter 12"/>
          <p:cNvSpPr>
            <a:spLocks noGrp="1"/>
          </p:cNvSpPr>
          <p:nvPr>
            <p:ph type="body" sz="quarter" idx="10"/>
          </p:nvPr>
        </p:nvSpPr>
        <p:spPr bwMode="auto"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defRPr lang="de-DE" sz="20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pic>
        <p:nvPicPr>
          <p:cNvPr id="12" name="Grafik 10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28654" y="4618707"/>
            <a:ext cx="1589523" cy="4862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aragraph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15" descr="Ein Bild, das Boden, Ziegelstein, Wand, Stein enthält.&#10;&#10;Automatisch generierte Beschreibung"/>
          <p:cNvPicPr>
            <a:picLocks noChangeAspect="1"/>
          </p:cNvPicPr>
          <p:nvPr userDrawn="1"/>
        </p:nvPicPr>
        <p:blipFill>
          <a:blip r:embed="rId2"/>
          <a:srcRect l="15007" r="2813"/>
          <a:stretch/>
        </p:blipFill>
        <p:spPr bwMode="auto">
          <a:xfrm>
            <a:off x="-24117" y="-1"/>
            <a:ext cx="9180355" cy="4580119"/>
          </a:xfrm>
          <a:prstGeom prst="rect">
            <a:avLst/>
          </a:prstGeom>
        </p:spPr>
      </p:pic>
      <p:sp>
        <p:nvSpPr>
          <p:cNvPr id="5" name="Rechteck 11"/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300"/>
          </a:p>
        </p:txBody>
      </p:sp>
      <p:pic>
        <p:nvPicPr>
          <p:cNvPr id="6" name="Grafik 1"/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7"/>
          <p:cNvSpPr>
            <a:spLocks noAdjustHandles="1"/>
          </p:cNvSpPr>
          <p:nvPr userDrawn="1"/>
        </p:nvSpPr>
        <p:spPr bwMode="auto"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de-DE" sz="500" b="1" i="0">
                <a:latin typeface="Arial"/>
                <a:cs typeface="Arial"/>
              </a:rPr>
              <a:t>gefördert durch</a:t>
            </a:r>
            <a:endParaRPr/>
          </a:p>
        </p:txBody>
      </p:sp>
      <p:sp>
        <p:nvSpPr>
          <p:cNvPr id="8" name="Titel 4"/>
          <p:cNvSpPr>
            <a:spLocks noAdjustHandles="1"/>
          </p:cNvSpPr>
          <p:nvPr userDrawn="1"/>
        </p:nvSpPr>
        <p:spPr bwMode="auto"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9" name="Textplatzhalter 20"/>
          <p:cNvSpPr>
            <a:spLocks noAdjustHandles="1"/>
          </p:cNvSpPr>
          <p:nvPr userDrawn="1"/>
        </p:nvSpPr>
        <p:spPr bwMode="auto"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0" name="Titel 10"/>
          <p:cNvSpPr>
            <a:spLocks noGrp="1"/>
          </p:cNvSpPr>
          <p:nvPr>
            <p:ph type="title"/>
          </p:nvPr>
        </p:nvSpPr>
        <p:spPr bwMode="auto"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11" name="Textplatzhalter 12"/>
          <p:cNvSpPr>
            <a:spLocks noGrp="1"/>
          </p:cNvSpPr>
          <p:nvPr>
            <p:ph type="body" sz="quarter" idx="10"/>
          </p:nvPr>
        </p:nvSpPr>
        <p:spPr bwMode="auto"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defRPr lang="de-DE" sz="20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pic>
        <p:nvPicPr>
          <p:cNvPr id="12" name="Grafik 10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28654" y="4618707"/>
            <a:ext cx="1589523" cy="48620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0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dt="0"/>
  <p:txStyles>
    <p:titleStyle>
      <a:lvl1pPr marL="0" marR="0" indent="0" algn="ctr" defTabSz="9144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lang="de-DE" sz="2000" b="1" i="0">
          <a:solidFill>
            <a:schemeClr val="tx1"/>
          </a:solidFill>
          <a:latin typeface="Arial Black"/>
          <a:ea typeface="+mj-ea"/>
          <a:cs typeface="Arial Black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hf hdr="0" dt="0"/>
  <p:txStyles>
    <p:titleStyle>
      <a:lvl1pPr marL="0" marR="0" indent="0" algn="ctr" defTabSz="9144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lang="de-DE" sz="2000" b="1" i="0">
          <a:solidFill>
            <a:schemeClr val="tx1"/>
          </a:solidFill>
          <a:latin typeface="Arial Black"/>
          <a:ea typeface="+mj-ea"/>
          <a:cs typeface="Arial Black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4"/>
          <p:cNvSpPr/>
          <p:nvPr userDrawn="1"/>
        </p:nvSpPr>
        <p:spPr bwMode="auto">
          <a:xfrm>
            <a:off x="-7684" y="-15368"/>
            <a:ext cx="7292148" cy="5553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5" name="Grafik 12"/>
          <p:cNvPicPr>
            <a:picLocks noChangeAspect="1"/>
          </p:cNvPicPr>
          <p:nvPr userDrawn="1"/>
        </p:nvPicPr>
        <p:blipFill>
          <a:blip r:embed="rId7"/>
          <a:stretch/>
        </p:blipFill>
        <p:spPr bwMode="auto">
          <a:xfrm>
            <a:off x="7409468" y="53796"/>
            <a:ext cx="1589523" cy="48620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</p:sldLayoutIdLst>
  <p:hf hdr="0" dt="0"/>
  <p:txStyles>
    <p:titleStyle>
      <a:lvl1pPr algn="ctr" defTabSz="685800">
        <a:lnSpc>
          <a:spcPct val="90000"/>
        </a:lnSpc>
        <a:spcBef>
          <a:spcPts val="0"/>
        </a:spcBef>
        <a:buNone/>
        <a:defRPr sz="2700" b="1" i="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66700" indent="-266700" algn="l" defTabSz="685800">
        <a:lnSpc>
          <a:spcPct val="100000"/>
        </a:lnSpc>
        <a:spcBef>
          <a:spcPts val="0"/>
        </a:spcBef>
        <a:buSzPct val="140000"/>
        <a:buFont typeface="Systemschrift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431799" indent="-215899" algn="l" defTabSz="685800">
        <a:lnSpc>
          <a:spcPct val="100000"/>
        </a:lnSpc>
        <a:spcBef>
          <a:spcPts val="0"/>
        </a:spcBef>
        <a:buSzPct val="60000"/>
        <a:buFontTx/>
        <a:buChar char="*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668337" indent="-236538" algn="l" defTabSz="685800">
        <a:lnSpc>
          <a:spcPct val="100000"/>
        </a:lnSpc>
        <a:spcBef>
          <a:spcPts val="0"/>
        </a:spcBef>
        <a:buSzPct val="60000"/>
        <a:buFontTx/>
        <a:buChar char="*"/>
        <a:defRPr sz="220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>
        <a:lnSpc>
          <a:spcPct val="100000"/>
        </a:lnSpc>
        <a:spcBef>
          <a:spcPts val="0"/>
        </a:spcBef>
        <a:buSzPct val="60000"/>
        <a:buFontTx/>
        <a:buChar char="*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>
        <a:lnSpc>
          <a:spcPts val="1300"/>
        </a:lnSpc>
        <a:spcBef>
          <a:spcPts val="375"/>
        </a:spcBef>
        <a:buFont typeface="Arial"/>
        <a:buNone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4"/>
          <p:cNvSpPr/>
          <p:nvPr userDrawn="1"/>
        </p:nvSpPr>
        <p:spPr bwMode="auto">
          <a:xfrm>
            <a:off x="-7684" y="-15368"/>
            <a:ext cx="7292148" cy="5553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5" name="Grafik 12"/>
          <p:cNvPicPr>
            <a:picLocks noChangeAspect="1"/>
          </p:cNvPicPr>
          <p:nvPr userDrawn="1"/>
        </p:nvPicPr>
        <p:blipFill>
          <a:blip r:embed="rId7"/>
          <a:stretch/>
        </p:blipFill>
        <p:spPr bwMode="auto">
          <a:xfrm>
            <a:off x="7409468" y="53796"/>
            <a:ext cx="1589523" cy="48620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</p:sldLayoutIdLst>
  <p:hf hdr="0" dt="0"/>
  <p:txStyles>
    <p:titleStyle>
      <a:lvl1pPr algn="ctr" defTabSz="685800">
        <a:lnSpc>
          <a:spcPct val="90000"/>
        </a:lnSpc>
        <a:spcBef>
          <a:spcPts val="0"/>
        </a:spcBef>
        <a:buNone/>
        <a:defRPr sz="2700" b="1" i="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66700" indent="-266700" algn="l" defTabSz="685800">
        <a:lnSpc>
          <a:spcPct val="100000"/>
        </a:lnSpc>
        <a:spcBef>
          <a:spcPts val="0"/>
        </a:spcBef>
        <a:buSzPct val="140000"/>
        <a:buFont typeface="Systemschrift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431799" indent="-215899" algn="l" defTabSz="685800">
        <a:lnSpc>
          <a:spcPct val="100000"/>
        </a:lnSpc>
        <a:spcBef>
          <a:spcPts val="0"/>
        </a:spcBef>
        <a:buSzPct val="60000"/>
        <a:buFontTx/>
        <a:buChar char="*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668337" indent="-236538" algn="l" defTabSz="685800">
        <a:lnSpc>
          <a:spcPct val="100000"/>
        </a:lnSpc>
        <a:spcBef>
          <a:spcPts val="0"/>
        </a:spcBef>
        <a:buSzPct val="60000"/>
        <a:buFontTx/>
        <a:buChar char="*"/>
        <a:defRPr sz="220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>
        <a:lnSpc>
          <a:spcPct val="100000"/>
        </a:lnSpc>
        <a:spcBef>
          <a:spcPts val="0"/>
        </a:spcBef>
        <a:buSzPct val="60000"/>
        <a:buFontTx/>
        <a:buChar char="*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>
        <a:lnSpc>
          <a:spcPts val="1300"/>
        </a:lnSpc>
        <a:spcBef>
          <a:spcPts val="375"/>
        </a:spcBef>
        <a:buFont typeface="Arial"/>
        <a:buNone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4"/>
          <p:cNvSpPr/>
          <p:nvPr userDrawn="1"/>
        </p:nvSpPr>
        <p:spPr bwMode="auto">
          <a:xfrm>
            <a:off x="-7684" y="-15368"/>
            <a:ext cx="7292148" cy="5553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5" name="Grafik 12"/>
          <p:cNvPicPr>
            <a:picLocks noChangeAspect="1"/>
          </p:cNvPicPr>
          <p:nvPr userDrawn="1"/>
        </p:nvPicPr>
        <p:blipFill>
          <a:blip r:embed="rId7"/>
          <a:stretch/>
        </p:blipFill>
        <p:spPr bwMode="auto">
          <a:xfrm>
            <a:off x="7409468" y="53796"/>
            <a:ext cx="1589523" cy="48620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</p:sldLayoutIdLst>
  <p:hf hdr="0" dt="0"/>
  <p:txStyles>
    <p:titleStyle>
      <a:lvl1pPr algn="ctr" defTabSz="685800">
        <a:lnSpc>
          <a:spcPct val="90000"/>
        </a:lnSpc>
        <a:spcBef>
          <a:spcPts val="0"/>
        </a:spcBef>
        <a:buNone/>
        <a:defRPr sz="2700" b="1" i="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66700" indent="-266700" algn="l" defTabSz="685800">
        <a:lnSpc>
          <a:spcPct val="100000"/>
        </a:lnSpc>
        <a:spcBef>
          <a:spcPts val="0"/>
        </a:spcBef>
        <a:buSzPct val="140000"/>
        <a:buFont typeface="Systemschrift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431799" indent="-215899" algn="l" defTabSz="685800">
        <a:lnSpc>
          <a:spcPct val="100000"/>
        </a:lnSpc>
        <a:spcBef>
          <a:spcPts val="0"/>
        </a:spcBef>
        <a:buSzPct val="60000"/>
        <a:buFontTx/>
        <a:buChar char="*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668337" indent="-236538" algn="l" defTabSz="685800">
        <a:lnSpc>
          <a:spcPct val="100000"/>
        </a:lnSpc>
        <a:spcBef>
          <a:spcPts val="0"/>
        </a:spcBef>
        <a:buSzPct val="60000"/>
        <a:buFontTx/>
        <a:buChar char="*"/>
        <a:defRPr sz="220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>
        <a:lnSpc>
          <a:spcPct val="100000"/>
        </a:lnSpc>
        <a:spcBef>
          <a:spcPts val="0"/>
        </a:spcBef>
        <a:buSzPct val="60000"/>
        <a:buFontTx/>
        <a:buChar char="*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>
        <a:lnSpc>
          <a:spcPts val="1300"/>
        </a:lnSpc>
        <a:spcBef>
          <a:spcPts val="375"/>
        </a:spcBef>
        <a:buFont typeface="Arial"/>
        <a:buNone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4"/>
          <p:cNvSpPr/>
          <p:nvPr userDrawn="1"/>
        </p:nvSpPr>
        <p:spPr bwMode="auto">
          <a:xfrm>
            <a:off x="-7684" y="-15368"/>
            <a:ext cx="7292148" cy="5553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5" name="Grafik 12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7409468" y="53796"/>
            <a:ext cx="1589523" cy="48620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</p:sldLayoutIdLst>
  <p:hf hdr="0" dt="0"/>
  <p:txStyles>
    <p:titleStyle>
      <a:lvl1pPr algn="ctr" defTabSz="685800">
        <a:lnSpc>
          <a:spcPct val="90000"/>
        </a:lnSpc>
        <a:spcBef>
          <a:spcPts val="0"/>
        </a:spcBef>
        <a:buNone/>
        <a:defRPr sz="2700" b="1" i="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66700" indent="-266700" algn="l" defTabSz="685800">
        <a:lnSpc>
          <a:spcPct val="100000"/>
        </a:lnSpc>
        <a:spcBef>
          <a:spcPts val="0"/>
        </a:spcBef>
        <a:buSzPct val="140000"/>
        <a:buFont typeface="Systemschrift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431799" indent="-215899" algn="l" defTabSz="685800">
        <a:lnSpc>
          <a:spcPct val="100000"/>
        </a:lnSpc>
        <a:spcBef>
          <a:spcPts val="0"/>
        </a:spcBef>
        <a:buSzPct val="60000"/>
        <a:buFontTx/>
        <a:buChar char="*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668337" indent="-236538" algn="l" defTabSz="685800">
        <a:lnSpc>
          <a:spcPct val="100000"/>
        </a:lnSpc>
        <a:spcBef>
          <a:spcPts val="0"/>
        </a:spcBef>
        <a:buSzPct val="60000"/>
        <a:buFontTx/>
        <a:buChar char="*"/>
        <a:defRPr sz="220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>
        <a:lnSpc>
          <a:spcPct val="100000"/>
        </a:lnSpc>
        <a:spcBef>
          <a:spcPts val="0"/>
        </a:spcBef>
        <a:buSzPct val="60000"/>
        <a:buFontTx/>
        <a:buChar char="*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>
        <a:lnSpc>
          <a:spcPts val="1300"/>
        </a:lnSpc>
        <a:spcBef>
          <a:spcPts val="375"/>
        </a:spcBef>
        <a:buFont typeface="Arial"/>
        <a:buNone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4.0/deed.de" TargetMode="External"/><Relationship Id="rId3" Type="http://schemas.openxmlformats.org/officeDocument/2006/relationships/hyperlink" Target="https://pixabay.com/de/users/geralt-9301/" TargetMode="External"/><Relationship Id="rId7" Type="http://schemas.openxmlformats.org/officeDocument/2006/relationships/hyperlink" Target="https://nbn-resolving.org/html/urn:nbn:de:bvb:19-epub-93577-3" TargetMode="External"/><Relationship Id="rId2" Type="http://schemas.openxmlformats.org/officeDocument/2006/relationships/hyperlink" Target="https://pixabay.com/images/id-3280308/" TargetMode="Externa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s://orcid.org/0000-0002-0723-4104" TargetMode="External"/><Relationship Id="rId5" Type="http://schemas.openxmlformats.org/officeDocument/2006/relationships/hyperlink" Target="https://orcid.org/0000-0001-5393-0787" TargetMode="External"/><Relationship Id="rId4" Type="http://schemas.openxmlformats.org/officeDocument/2006/relationships/hyperlink" Target="https://pixabay.com/de/service/license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stegmann@lmu.de" TargetMode="External"/><Relationship Id="rId2" Type="http://schemas.openxmlformats.org/officeDocument/2006/relationships/hyperlink" Target="https://www.digitus.lmu.de/" TargetMode="External"/><Relationship Id="rId1" Type="http://schemas.openxmlformats.org/officeDocument/2006/relationships/slideLayout" Target="../slideLayouts/slideLayout30.xml"/><Relationship Id="rId4" Type="http://schemas.openxmlformats.org/officeDocument/2006/relationships/hyperlink" Target="mailto:sonja.berger@lmu.de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Ablauf</a:t>
            </a:r>
            <a:endParaRPr/>
          </a:p>
        </p:txBody>
      </p:sp>
      <p:sp>
        <p:nvSpPr>
          <p:cNvPr id="5" name="Inhaltsplatzhalter 7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3. Klausurtag</a:t>
            </a:r>
            <a:endParaRPr/>
          </a:p>
          <a:p>
            <a:pPr>
              <a:defRPr/>
            </a:pPr>
            <a:endParaRPr lang="de-DE"/>
          </a:p>
          <a:p>
            <a:pPr marL="0" indent="0">
              <a:buNone/>
              <a:defRPr/>
            </a:pPr>
            <a:r>
              <a:rPr lang="de-DE"/>
              <a:t>Im Anschluss an den 3. Klausurtag erstellen Sie Materialien und laden sie in die PLG-Datenbank hoch.</a:t>
            </a:r>
            <a:endParaRPr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DigitUS CD, 21.12.2020 v1.2.6</a:t>
            </a:r>
            <a:endParaRPr/>
          </a:p>
        </p:txBody>
      </p:sp>
      <p:sp>
        <p:nvSpPr>
          <p:cNvPr id="7" name="Foliennummernplatzhalter 4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10</a:t>
            </a:fld>
            <a:endParaRPr lang="de-DE" b="0"/>
          </a:p>
        </p:txBody>
      </p:sp>
      <p:cxnSp>
        <p:nvCxnSpPr>
          <p:cNvPr id="8" name="Gerade Verbindung mit Pfeil 8"/>
          <p:cNvCxnSpPr>
            <a:cxnSpLocks/>
          </p:cNvCxnSpPr>
          <p:nvPr/>
        </p:nvCxnSpPr>
        <p:spPr bwMode="auto">
          <a:xfrm>
            <a:off x="891540" y="3575700"/>
            <a:ext cx="7176822" cy="8964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10"/>
          <p:cNvSpPr/>
          <p:nvPr/>
        </p:nvSpPr>
        <p:spPr bwMode="auto">
          <a:xfrm>
            <a:off x="2574403" y="3338135"/>
            <a:ext cx="475130" cy="4751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1</a:t>
            </a:r>
            <a:endParaRPr/>
          </a:p>
        </p:txBody>
      </p:sp>
      <p:sp>
        <p:nvSpPr>
          <p:cNvPr id="10" name="Oval 11"/>
          <p:cNvSpPr/>
          <p:nvPr/>
        </p:nvSpPr>
        <p:spPr bwMode="auto">
          <a:xfrm>
            <a:off x="3572310" y="3338135"/>
            <a:ext cx="475130" cy="4751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2</a:t>
            </a:r>
            <a:endParaRPr/>
          </a:p>
        </p:txBody>
      </p:sp>
      <p:sp>
        <p:nvSpPr>
          <p:cNvPr id="11" name="Oval 12"/>
          <p:cNvSpPr/>
          <p:nvPr/>
        </p:nvSpPr>
        <p:spPr bwMode="auto">
          <a:xfrm>
            <a:off x="5571328" y="3338136"/>
            <a:ext cx="475130" cy="4751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4</a:t>
            </a:r>
            <a:endParaRPr/>
          </a:p>
        </p:txBody>
      </p:sp>
      <p:sp>
        <p:nvSpPr>
          <p:cNvPr id="12" name="Oval 13"/>
          <p:cNvSpPr/>
          <p:nvPr/>
        </p:nvSpPr>
        <p:spPr bwMode="auto">
          <a:xfrm>
            <a:off x="6568066" y="3338135"/>
            <a:ext cx="475130" cy="4751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5</a:t>
            </a:r>
            <a:endParaRPr/>
          </a:p>
        </p:txBody>
      </p:sp>
      <p:sp>
        <p:nvSpPr>
          <p:cNvPr id="13" name="Rechteck 14"/>
          <p:cNvSpPr/>
          <p:nvPr/>
        </p:nvSpPr>
        <p:spPr bwMode="auto">
          <a:xfrm>
            <a:off x="6057900" y="3176770"/>
            <a:ext cx="510166" cy="7978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100"/>
              <a:t>OER</a:t>
            </a:r>
            <a:endParaRPr/>
          </a:p>
        </p:txBody>
      </p:sp>
      <p:sp>
        <p:nvSpPr>
          <p:cNvPr id="14" name="Rechteck 16"/>
          <p:cNvSpPr/>
          <p:nvPr/>
        </p:nvSpPr>
        <p:spPr bwMode="auto">
          <a:xfrm>
            <a:off x="4047440" y="3191242"/>
            <a:ext cx="501140" cy="7978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/>
              <a:t>PLG</a:t>
            </a:r>
            <a:endParaRPr/>
          </a:p>
        </p:txBody>
      </p:sp>
      <p:sp>
        <p:nvSpPr>
          <p:cNvPr id="15" name="Textfeld 17"/>
          <p:cNvSpPr/>
          <p:nvPr/>
        </p:nvSpPr>
        <p:spPr bwMode="auto">
          <a:xfrm>
            <a:off x="807645" y="3561042"/>
            <a:ext cx="1725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b="1"/>
              <a:t>Klausurtage</a:t>
            </a:r>
            <a:endParaRPr/>
          </a:p>
        </p:txBody>
      </p:sp>
      <p:cxnSp>
        <p:nvCxnSpPr>
          <p:cNvPr id="16" name="Gerade Verbindung mit Pfeil 19"/>
          <p:cNvCxnSpPr>
            <a:cxnSpLocks/>
          </p:cNvCxnSpPr>
          <p:nvPr/>
        </p:nvCxnSpPr>
        <p:spPr bwMode="auto">
          <a:xfrm>
            <a:off x="891140" y="3575699"/>
            <a:ext cx="1683263" cy="1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20"/>
          <p:cNvCxnSpPr>
            <a:cxnSpLocks/>
            <a:endCxn id="10" idx="2"/>
          </p:cNvCxnSpPr>
          <p:nvPr/>
        </p:nvCxnSpPr>
        <p:spPr bwMode="auto">
          <a:xfrm flipV="1">
            <a:off x="3049533" y="3575700"/>
            <a:ext cx="522777" cy="8964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8"/>
          <p:cNvSpPr/>
          <p:nvPr/>
        </p:nvSpPr>
        <p:spPr bwMode="auto">
          <a:xfrm>
            <a:off x="4574590" y="3338136"/>
            <a:ext cx="475130" cy="4751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3</a:t>
            </a:r>
            <a:endParaRPr/>
          </a:p>
        </p:txBody>
      </p:sp>
      <p:sp>
        <p:nvSpPr>
          <p:cNvPr id="19" name="Rechteck 22"/>
          <p:cNvSpPr/>
          <p:nvPr/>
        </p:nvSpPr>
        <p:spPr bwMode="auto">
          <a:xfrm>
            <a:off x="5052675" y="3176770"/>
            <a:ext cx="509628" cy="797859"/>
          </a:xfrm>
          <a:prstGeom prst="rect">
            <a:avLst/>
          </a:prstGeom>
          <a:solidFill>
            <a:srgbClr val="AB1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/>
              <a:t>PLG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Ablauf</a:t>
            </a:r>
            <a:endParaRPr/>
          </a:p>
        </p:txBody>
      </p:sp>
      <p:sp>
        <p:nvSpPr>
          <p:cNvPr id="5" name="Inhaltsplatzhalter 7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4. Klausurtag</a:t>
            </a:r>
            <a:endParaRPr/>
          </a:p>
          <a:p>
            <a:pPr marL="0" indent="0">
              <a:buNone/>
              <a:defRPr/>
            </a:pPr>
            <a:endParaRPr lang="de-DE" sz="2400"/>
          </a:p>
          <a:p>
            <a:pPr marL="0" indent="0">
              <a:buNone/>
              <a:defRPr/>
            </a:pPr>
            <a:r>
              <a:rPr lang="de-DE" sz="2400"/>
              <a:t>Im Anschluss an den 4. Klausurtag tragen Sie in der OER-Datenbank alle von Ihnen </a:t>
            </a:r>
            <a:r>
              <a:rPr lang="de-DE" sz="2400" b="1"/>
              <a:t>für die Veröffentlichung vorgesehenen</a:t>
            </a:r>
            <a:r>
              <a:rPr lang="de-DE" sz="2400"/>
              <a:t> oder bereits veröffentlichten Materialien ein.</a:t>
            </a:r>
            <a:endParaRPr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DigitUS CD, 21.12.2020 v1.2.6</a:t>
            </a:r>
            <a:endParaRPr/>
          </a:p>
        </p:txBody>
      </p:sp>
      <p:sp>
        <p:nvSpPr>
          <p:cNvPr id="7" name="Foliennummernplatzhalter 4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11</a:t>
            </a:fld>
            <a:endParaRPr lang="de-DE" b="0"/>
          </a:p>
        </p:txBody>
      </p:sp>
      <p:cxnSp>
        <p:nvCxnSpPr>
          <p:cNvPr id="8" name="Gerade Verbindung mit Pfeil 8"/>
          <p:cNvCxnSpPr>
            <a:cxnSpLocks/>
          </p:cNvCxnSpPr>
          <p:nvPr/>
        </p:nvCxnSpPr>
        <p:spPr bwMode="auto">
          <a:xfrm>
            <a:off x="891540" y="3575700"/>
            <a:ext cx="7176822" cy="8964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10"/>
          <p:cNvSpPr/>
          <p:nvPr/>
        </p:nvSpPr>
        <p:spPr bwMode="auto">
          <a:xfrm>
            <a:off x="2574403" y="3338135"/>
            <a:ext cx="475130" cy="4751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1</a:t>
            </a:r>
            <a:endParaRPr/>
          </a:p>
        </p:txBody>
      </p:sp>
      <p:sp>
        <p:nvSpPr>
          <p:cNvPr id="10" name="Oval 11"/>
          <p:cNvSpPr/>
          <p:nvPr/>
        </p:nvSpPr>
        <p:spPr bwMode="auto">
          <a:xfrm>
            <a:off x="3572310" y="3338135"/>
            <a:ext cx="475130" cy="4751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2</a:t>
            </a:r>
            <a:endParaRPr/>
          </a:p>
        </p:txBody>
      </p:sp>
      <p:sp>
        <p:nvSpPr>
          <p:cNvPr id="11" name="Oval 13"/>
          <p:cNvSpPr/>
          <p:nvPr/>
        </p:nvSpPr>
        <p:spPr bwMode="auto">
          <a:xfrm>
            <a:off x="6568066" y="3338135"/>
            <a:ext cx="475130" cy="4751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5</a:t>
            </a:r>
            <a:endParaRPr/>
          </a:p>
        </p:txBody>
      </p:sp>
      <p:sp>
        <p:nvSpPr>
          <p:cNvPr id="12" name="Rechteck 16"/>
          <p:cNvSpPr/>
          <p:nvPr/>
        </p:nvSpPr>
        <p:spPr bwMode="auto">
          <a:xfrm>
            <a:off x="4045272" y="3191242"/>
            <a:ext cx="516418" cy="7978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/>
              <a:t>PLG</a:t>
            </a:r>
            <a:endParaRPr/>
          </a:p>
        </p:txBody>
      </p:sp>
      <p:sp>
        <p:nvSpPr>
          <p:cNvPr id="13" name="Textfeld 17"/>
          <p:cNvSpPr/>
          <p:nvPr/>
        </p:nvSpPr>
        <p:spPr bwMode="auto">
          <a:xfrm>
            <a:off x="807645" y="3561042"/>
            <a:ext cx="1725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b="1"/>
              <a:t>Klausurtage</a:t>
            </a:r>
            <a:endParaRPr/>
          </a:p>
        </p:txBody>
      </p:sp>
      <p:cxnSp>
        <p:nvCxnSpPr>
          <p:cNvPr id="14" name="Gerade Verbindung mit Pfeil 19"/>
          <p:cNvCxnSpPr>
            <a:cxnSpLocks/>
          </p:cNvCxnSpPr>
          <p:nvPr/>
        </p:nvCxnSpPr>
        <p:spPr bwMode="auto">
          <a:xfrm>
            <a:off x="891140" y="3575699"/>
            <a:ext cx="1683263" cy="1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20"/>
          <p:cNvCxnSpPr>
            <a:cxnSpLocks/>
            <a:endCxn id="10" idx="2"/>
          </p:cNvCxnSpPr>
          <p:nvPr/>
        </p:nvCxnSpPr>
        <p:spPr bwMode="auto">
          <a:xfrm flipV="1">
            <a:off x="3049533" y="3575700"/>
            <a:ext cx="522777" cy="8964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24"/>
          <p:cNvSpPr/>
          <p:nvPr/>
        </p:nvSpPr>
        <p:spPr bwMode="auto">
          <a:xfrm>
            <a:off x="4574590" y="3338136"/>
            <a:ext cx="475130" cy="4751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3</a:t>
            </a:r>
            <a:endParaRPr/>
          </a:p>
        </p:txBody>
      </p:sp>
      <p:sp>
        <p:nvSpPr>
          <p:cNvPr id="17" name="Rechteck 25"/>
          <p:cNvSpPr/>
          <p:nvPr/>
        </p:nvSpPr>
        <p:spPr bwMode="auto">
          <a:xfrm>
            <a:off x="5032734" y="3185734"/>
            <a:ext cx="527152" cy="7978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/>
              <a:t>PLG</a:t>
            </a:r>
            <a:endParaRPr/>
          </a:p>
        </p:txBody>
      </p:sp>
      <p:sp>
        <p:nvSpPr>
          <p:cNvPr id="18" name="Oval 26"/>
          <p:cNvSpPr/>
          <p:nvPr/>
        </p:nvSpPr>
        <p:spPr bwMode="auto">
          <a:xfrm>
            <a:off x="5571328" y="3338136"/>
            <a:ext cx="475130" cy="4751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4</a:t>
            </a:r>
            <a:endParaRPr/>
          </a:p>
        </p:txBody>
      </p:sp>
      <p:sp>
        <p:nvSpPr>
          <p:cNvPr id="19" name="Rechteck 27"/>
          <p:cNvSpPr/>
          <p:nvPr/>
        </p:nvSpPr>
        <p:spPr bwMode="auto">
          <a:xfrm>
            <a:off x="6057900" y="3176770"/>
            <a:ext cx="510166" cy="797859"/>
          </a:xfrm>
          <a:prstGeom prst="rect">
            <a:avLst/>
          </a:prstGeom>
          <a:solidFill>
            <a:srgbClr val="FFC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100"/>
              <a:t>OER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Ablauf</a:t>
            </a:r>
            <a:endParaRPr/>
          </a:p>
        </p:txBody>
      </p:sp>
      <p:sp>
        <p:nvSpPr>
          <p:cNvPr id="5" name="Inhaltsplatzhalter 7"/>
          <p:cNvSpPr>
            <a:spLocks noGrp="1"/>
          </p:cNvSpPr>
          <p:nvPr>
            <p:ph idx="1"/>
          </p:nvPr>
        </p:nvSpPr>
        <p:spPr bwMode="auto">
          <a:xfrm>
            <a:off x="529689" y="691562"/>
            <a:ext cx="8064000" cy="3918856"/>
          </a:xfrm>
        </p:spPr>
        <p:txBody>
          <a:bodyPr/>
          <a:lstStyle/>
          <a:p>
            <a:pPr>
              <a:defRPr/>
            </a:pPr>
            <a:r>
              <a:rPr lang="de-DE"/>
              <a:t>5. Klausurtag </a:t>
            </a:r>
            <a:endParaRPr/>
          </a:p>
          <a:p>
            <a:pPr marL="0" indent="0">
              <a:buNone/>
              <a:defRPr/>
            </a:pPr>
            <a:endParaRPr lang="de-DE" sz="2400"/>
          </a:p>
          <a:p>
            <a:pPr marL="0" indent="0">
              <a:buNone/>
              <a:defRPr/>
            </a:pPr>
            <a:r>
              <a:rPr lang="de-DE" sz="2400"/>
              <a:t>Im Anschluss an den 4. Klausurtag wählen Sie die Materialien zur </a:t>
            </a:r>
            <a:r>
              <a:rPr lang="de-DE" sz="2400" b="1"/>
              <a:t>Auszeichnung</a:t>
            </a:r>
            <a:r>
              <a:rPr lang="de-DE" sz="2400"/>
              <a:t> </a:t>
            </a:r>
            <a:r>
              <a:rPr lang="de-DE" sz="2400" b="1"/>
              <a:t>als DigitUS-Empfehlung </a:t>
            </a:r>
            <a:r>
              <a:rPr lang="de-DE" sz="2400"/>
              <a:t>aus und </a:t>
            </a:r>
            <a:r>
              <a:rPr lang="de-DE" sz="2400" b="1"/>
              <a:t>kennzeichnen</a:t>
            </a:r>
            <a:r>
              <a:rPr lang="de-DE" sz="2400"/>
              <a:t> Sie diese in der in der OER-Datenbank.</a:t>
            </a:r>
            <a:endParaRPr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DigitUS CD, 21.12.2020 v1.2.6</a:t>
            </a:r>
            <a:endParaRPr/>
          </a:p>
        </p:txBody>
      </p:sp>
      <p:sp>
        <p:nvSpPr>
          <p:cNvPr id="7" name="Foliennummernplatzhalter 4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12</a:t>
            </a:fld>
            <a:endParaRPr lang="de-DE" b="0"/>
          </a:p>
        </p:txBody>
      </p:sp>
      <p:cxnSp>
        <p:nvCxnSpPr>
          <p:cNvPr id="8" name="Gerade Verbindung mit Pfeil 8"/>
          <p:cNvCxnSpPr>
            <a:cxnSpLocks/>
          </p:cNvCxnSpPr>
          <p:nvPr/>
        </p:nvCxnSpPr>
        <p:spPr bwMode="auto">
          <a:xfrm>
            <a:off x="891540" y="3575700"/>
            <a:ext cx="7176822" cy="8964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10"/>
          <p:cNvSpPr/>
          <p:nvPr/>
        </p:nvSpPr>
        <p:spPr bwMode="auto">
          <a:xfrm>
            <a:off x="2574403" y="3338135"/>
            <a:ext cx="475130" cy="4751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1</a:t>
            </a:r>
            <a:endParaRPr/>
          </a:p>
        </p:txBody>
      </p:sp>
      <p:sp>
        <p:nvSpPr>
          <p:cNvPr id="10" name="Oval 11"/>
          <p:cNvSpPr/>
          <p:nvPr/>
        </p:nvSpPr>
        <p:spPr bwMode="auto">
          <a:xfrm>
            <a:off x="3572310" y="3338135"/>
            <a:ext cx="475130" cy="4751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2</a:t>
            </a:r>
            <a:endParaRPr/>
          </a:p>
        </p:txBody>
      </p:sp>
      <p:sp>
        <p:nvSpPr>
          <p:cNvPr id="11" name="Textfeld 17"/>
          <p:cNvSpPr/>
          <p:nvPr/>
        </p:nvSpPr>
        <p:spPr bwMode="auto">
          <a:xfrm>
            <a:off x="807645" y="3561042"/>
            <a:ext cx="1725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b="1"/>
              <a:t>Klausurtage</a:t>
            </a:r>
            <a:endParaRPr/>
          </a:p>
        </p:txBody>
      </p:sp>
      <p:cxnSp>
        <p:nvCxnSpPr>
          <p:cNvPr id="12" name="Gerade Verbindung mit Pfeil 19"/>
          <p:cNvCxnSpPr>
            <a:cxnSpLocks/>
          </p:cNvCxnSpPr>
          <p:nvPr/>
        </p:nvCxnSpPr>
        <p:spPr bwMode="auto">
          <a:xfrm>
            <a:off x="891140" y="3575699"/>
            <a:ext cx="1683263" cy="1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20"/>
          <p:cNvCxnSpPr>
            <a:cxnSpLocks/>
            <a:endCxn id="10" idx="2"/>
          </p:cNvCxnSpPr>
          <p:nvPr/>
        </p:nvCxnSpPr>
        <p:spPr bwMode="auto">
          <a:xfrm flipV="1">
            <a:off x="3049533" y="3575700"/>
            <a:ext cx="522777" cy="8964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24"/>
          <p:cNvSpPr/>
          <p:nvPr/>
        </p:nvSpPr>
        <p:spPr bwMode="auto">
          <a:xfrm>
            <a:off x="4574590" y="3338136"/>
            <a:ext cx="475130" cy="4751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3</a:t>
            </a:r>
            <a:endParaRPr/>
          </a:p>
        </p:txBody>
      </p:sp>
      <p:sp>
        <p:nvSpPr>
          <p:cNvPr id="15" name="Oval 26"/>
          <p:cNvSpPr/>
          <p:nvPr/>
        </p:nvSpPr>
        <p:spPr bwMode="auto">
          <a:xfrm>
            <a:off x="5571328" y="3338136"/>
            <a:ext cx="475130" cy="4751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4</a:t>
            </a:r>
            <a:endParaRPr/>
          </a:p>
        </p:txBody>
      </p:sp>
      <p:sp>
        <p:nvSpPr>
          <p:cNvPr id="16" name="Rechteck 27"/>
          <p:cNvSpPr/>
          <p:nvPr/>
        </p:nvSpPr>
        <p:spPr bwMode="auto">
          <a:xfrm>
            <a:off x="6057900" y="3176770"/>
            <a:ext cx="510166" cy="797859"/>
          </a:xfrm>
          <a:prstGeom prst="rect">
            <a:avLst/>
          </a:prstGeom>
          <a:solidFill>
            <a:srgbClr val="FFC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100"/>
              <a:t>OER</a:t>
            </a:r>
            <a:endParaRPr/>
          </a:p>
        </p:txBody>
      </p:sp>
      <p:sp>
        <p:nvSpPr>
          <p:cNvPr id="17" name="Oval 18"/>
          <p:cNvSpPr/>
          <p:nvPr/>
        </p:nvSpPr>
        <p:spPr bwMode="auto">
          <a:xfrm>
            <a:off x="6568066" y="3338135"/>
            <a:ext cx="475130" cy="4751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5</a:t>
            </a:r>
            <a:endParaRPr/>
          </a:p>
        </p:txBody>
      </p:sp>
      <p:sp>
        <p:nvSpPr>
          <p:cNvPr id="18" name="Textfeld 1"/>
          <p:cNvSpPr/>
          <p:nvPr/>
        </p:nvSpPr>
        <p:spPr bwMode="auto">
          <a:xfrm>
            <a:off x="2123728" y="4089432"/>
            <a:ext cx="57437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de-DE"/>
              <a:t>Am 5. Klausurtag werden die von Ihnen für die Auszeichnung "DigitUS-Empfehlung" vorgeschlagenen Materialien vorgestellt und priorisiert.</a:t>
            </a:r>
            <a:endParaRPr/>
          </a:p>
        </p:txBody>
      </p:sp>
      <p:sp>
        <p:nvSpPr>
          <p:cNvPr id="19" name="Rechteck 21"/>
          <p:cNvSpPr/>
          <p:nvPr/>
        </p:nvSpPr>
        <p:spPr bwMode="auto">
          <a:xfrm>
            <a:off x="4045272" y="3191242"/>
            <a:ext cx="516418" cy="7978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/>
              <a:t>PLG</a:t>
            </a:r>
            <a:endParaRPr/>
          </a:p>
        </p:txBody>
      </p:sp>
      <p:sp>
        <p:nvSpPr>
          <p:cNvPr id="20" name="Rechteck 22"/>
          <p:cNvSpPr/>
          <p:nvPr/>
        </p:nvSpPr>
        <p:spPr bwMode="auto">
          <a:xfrm>
            <a:off x="5032734" y="3185734"/>
            <a:ext cx="527152" cy="7978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/>
              <a:t>PLG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platzhalter 6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 marL="0" lvl="0" indent="0" defTabSz="457200">
              <a:spcBef>
                <a:spcPts val="450"/>
              </a:spcBef>
              <a:spcAft>
                <a:spcPts val="225"/>
              </a:spcAft>
              <a:buSzTx/>
              <a:defRPr/>
            </a:pPr>
            <a:r>
              <a:rPr lang="de-DE" sz="1050" b="1" i="0" u="none" strike="noStrike" cap="none" spc="0" dirty="0">
                <a:latin typeface="Arial"/>
                <a:ea typeface="Arial"/>
                <a:cs typeface="Arial"/>
              </a:rPr>
              <a:t>Quellennachweis</a:t>
            </a:r>
            <a:endParaRPr sz="1050" b="0" i="0" u="none" strike="noStrike" cap="none" spc="0" dirty="0">
              <a:latin typeface="Arial"/>
              <a:ea typeface="Arial"/>
              <a:cs typeface="Arial"/>
            </a:endParaRPr>
          </a:p>
          <a:p>
            <a:pPr marL="0" lvl="0" indent="0" defTabSz="457200">
              <a:spcBef>
                <a:spcPts val="448"/>
              </a:spcBef>
              <a:spcAft>
                <a:spcPts val="223"/>
              </a:spcAft>
              <a:buSzTx/>
              <a:defRPr/>
            </a:pPr>
            <a:r>
              <a:rPr lang="de-DE" sz="1000" b="0" i="0" u="none" strike="noStrike" cap="none" spc="0" dirty="0">
                <a:latin typeface="Arial"/>
                <a:ea typeface="Arial"/>
                <a:cs typeface="Arial"/>
              </a:rPr>
              <a:t>Bild 1: </a:t>
            </a:r>
            <a:r>
              <a:rPr lang="de-DE" sz="1000" b="0" i="0" u="none" strike="noStrike" cap="none" spc="0" dirty="0">
                <a:latin typeface="Arial"/>
                <a:ea typeface="+mn-ea"/>
                <a:cs typeface="+mn-cs"/>
              </a:rPr>
              <a:t>forward-3280308.jpg; </a:t>
            </a:r>
            <a:r>
              <a:rPr lang="de-DE" sz="1000" b="0" i="0" u="sng" strike="noStrike" cap="none" spc="0" dirty="0">
                <a:latin typeface="Arial"/>
                <a:ea typeface="+mn-ea"/>
                <a:cs typeface="+mn-cs"/>
                <a:hlinkClick r:id="rId2" tooltip="https://pixabay.com/images/id-3280308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https://pixabay.com/images/id-3280308/</a:t>
            </a:r>
            <a:r>
              <a:rPr lang="de-DE" sz="1000" b="0" i="0" u="none" strike="noStrike" cap="none" spc="0" dirty="0">
                <a:latin typeface="Arial"/>
                <a:ea typeface="+mn-ea"/>
                <a:cs typeface="+mn-cs"/>
              </a:rPr>
              <a:t>; </a:t>
            </a:r>
            <a:r>
              <a:rPr lang="de-DE" sz="1000" b="0" i="0" u="sng" strike="noStrike" cap="none" spc="0" dirty="0">
                <a:latin typeface="Arial"/>
                <a:ea typeface="+mn-ea"/>
                <a:cs typeface="+mn-cs"/>
                <a:hlinkClick r:id="rId3" tooltip="https://pixabay.com/de/users/geralt-9301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geralt</a:t>
            </a:r>
            <a:r>
              <a:rPr lang="de-DE" sz="1000" b="0" i="0" u="none" strike="noStrike" cap="none" spc="0" dirty="0">
                <a:latin typeface="Arial"/>
                <a:ea typeface="+mn-ea"/>
                <a:cs typeface="+mn-cs"/>
              </a:rPr>
              <a:t>/</a:t>
            </a:r>
            <a:r>
              <a:rPr lang="de-DE" sz="1000" b="0" i="0" u="sng" strike="noStrike" cap="none" spc="0" dirty="0">
                <a:latin typeface="Arial"/>
                <a:ea typeface="+mn-ea"/>
                <a:cs typeface="+mn-cs"/>
                <a:hlinkClick r:id="rId4" tooltip="https://pixabay.com/de/service/license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 License</a:t>
            </a:r>
            <a:endParaRPr sz="1000" b="0" i="0" u="none" strike="noStrike" cap="none" spc="0" dirty="0">
              <a:latin typeface="Arial"/>
              <a:ea typeface="Arial"/>
              <a:cs typeface="Arial"/>
            </a:endParaRPr>
          </a:p>
          <a:p>
            <a:pPr marL="0" lvl="0" indent="0" defTabSz="457200">
              <a:spcBef>
                <a:spcPts val="448"/>
              </a:spcBef>
              <a:spcAft>
                <a:spcPts val="223"/>
              </a:spcAft>
              <a:buSzTx/>
              <a:defRPr/>
            </a:pPr>
            <a:endParaRPr sz="1050" b="0" dirty="0">
              <a:latin typeface="Arial"/>
            </a:endParaRPr>
          </a:p>
          <a:p>
            <a:pPr marL="0" lvl="0" indent="0" defTabSz="457200">
              <a:spcBef>
                <a:spcPts val="448"/>
              </a:spcBef>
              <a:spcAft>
                <a:spcPts val="223"/>
              </a:spcAft>
              <a:buSzTx/>
              <a:defRPr/>
            </a:pPr>
            <a:r>
              <a:rPr lang="de-DE" sz="1050" b="1" dirty="0">
                <a:latin typeface="Arial"/>
              </a:rPr>
              <a:t>Grafikdesign:</a:t>
            </a:r>
            <a:endParaRPr sz="1050" b="1" dirty="0">
              <a:latin typeface="Arial"/>
            </a:endParaRPr>
          </a:p>
          <a:p>
            <a:pPr marL="0" lvl="0" indent="0" defTabSz="457200">
              <a:spcBef>
                <a:spcPts val="448"/>
              </a:spcBef>
              <a:spcAft>
                <a:spcPts val="223"/>
              </a:spcAft>
              <a:buSzTx/>
              <a:defRPr/>
            </a:pPr>
            <a:r>
              <a:rPr lang="de-DE" sz="1050" b="0" dirty="0" err="1">
                <a:latin typeface="Arial"/>
              </a:rPr>
              <a:t>Graphic</a:t>
            </a:r>
            <a:r>
              <a:rPr lang="de-DE" sz="1050" b="0" dirty="0">
                <a:latin typeface="Arial"/>
              </a:rPr>
              <a:t> Design Christina Mayer, 2020</a:t>
            </a:r>
            <a:endParaRPr sz="1050" b="0" dirty="0">
              <a:latin typeface="Arial"/>
            </a:endParaRPr>
          </a:p>
          <a:p>
            <a:pPr marL="0" lvl="0" indent="0" defTabSz="457200">
              <a:spcBef>
                <a:spcPts val="448"/>
              </a:spcBef>
              <a:spcAft>
                <a:spcPts val="223"/>
              </a:spcAft>
              <a:buSzTx/>
              <a:defRPr/>
            </a:pPr>
            <a:endParaRPr sz="1050" b="0" dirty="0">
              <a:latin typeface="Arial"/>
            </a:endParaRPr>
          </a:p>
          <a:p>
            <a:pPr marL="0" lvl="0" indent="0" defTabSz="457200">
              <a:spcBef>
                <a:spcPts val="449"/>
              </a:spcBef>
              <a:spcAft>
                <a:spcPts val="224"/>
              </a:spcAft>
              <a:buSzTx/>
              <a:defRPr/>
            </a:pPr>
            <a:r>
              <a:rPr lang="de-DE" b="1" i="1" dirty="0">
                <a:latin typeface="Arial"/>
              </a:rPr>
              <a:t>Lizenzhinweis</a:t>
            </a:r>
            <a:r>
              <a:rPr lang="de-DE" i="1" dirty="0"/>
              <a:t>: </a:t>
            </a:r>
            <a:r>
              <a:rPr lang="de-DE" b="0" i="1" dirty="0">
                <a:latin typeface="Arial"/>
              </a:rPr>
              <a:t>„Datenbanken in den Lerngemeinschaften. Informationen zur Nutzung für Lehrkräfte“, erstellt von </a:t>
            </a:r>
            <a:r>
              <a:rPr lang="de-DE" b="0" i="1" dirty="0">
                <a:solidFill>
                  <a:srgbClr val="1D6240"/>
                </a:solidFill>
                <a:latin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K. Stegmann </a:t>
            </a:r>
            <a:r>
              <a:rPr lang="de-DE" b="0" i="1" dirty="0">
                <a:latin typeface="Arial"/>
              </a:rPr>
              <a:t>und </a:t>
            </a:r>
            <a:r>
              <a:rPr lang="de-DE" b="0" i="1" dirty="0">
                <a:solidFill>
                  <a:srgbClr val="1D6240"/>
                </a:solidFill>
                <a:latin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S. Berger</a:t>
            </a:r>
            <a:r>
              <a:rPr lang="de-DE" b="0" i="1" dirty="0">
                <a:latin typeface="Arial"/>
              </a:rPr>
              <a:t> im Projekt </a:t>
            </a:r>
            <a:r>
              <a:rPr lang="de-DE" b="0" i="1" u="sng" dirty="0">
                <a:solidFill>
                  <a:srgbClr val="1D6240"/>
                </a:solidFill>
                <a:hlinkClick r:id="rId7" tooltip="https://www.digitus.uni-muenchen.de/index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DigitUS</a:t>
            </a:r>
            <a:r>
              <a:rPr lang="de-DE" b="0" i="1" dirty="0">
                <a:latin typeface="Arial"/>
              </a:rPr>
              <a:t> und lizenziert als </a:t>
            </a:r>
            <a:r>
              <a:rPr lang="de-DE" b="0" i="1" u="sng" dirty="0">
                <a:solidFill>
                  <a:srgbClr val="1D6240"/>
                </a:solidFill>
                <a:hlinkClick r:id="rId8" tooltip="https://creativecommons.org/licenses/by-sa/4.0/deed.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 SA 4.0</a:t>
            </a:r>
            <a:r>
              <a:rPr lang="de-DE" b="0" i="1" dirty="0">
                <a:latin typeface="Arial"/>
              </a:rPr>
              <a:t>. </a:t>
            </a:r>
            <a:br>
              <a:rPr lang="de-DE" b="0" i="1" dirty="0">
                <a:latin typeface="Arial"/>
              </a:rPr>
            </a:br>
            <a:r>
              <a:rPr lang="de-DE" i="1" dirty="0">
                <a:latin typeface="Arial"/>
              </a:rPr>
              <a:t>Hinweis: </a:t>
            </a:r>
            <a:r>
              <a:rPr lang="de-DE" b="0" i="1" dirty="0">
                <a:latin typeface="Arial"/>
              </a:rPr>
              <a:t>Die Logos von </a:t>
            </a:r>
            <a:r>
              <a:rPr lang="de-DE" b="0" i="1" dirty="0" err="1">
                <a:latin typeface="Arial"/>
              </a:rPr>
              <a:t>DigitUS</a:t>
            </a:r>
            <a:r>
              <a:rPr lang="de-DE" b="0" i="1" dirty="0">
                <a:latin typeface="Arial"/>
              </a:rPr>
              <a:t> und seiner Projektpartner sind urheberrechtlich geschützt. Sie sind im Fall einer Bearbeitung des Materials zu entfernen.</a:t>
            </a:r>
            <a:endParaRPr b="0" dirty="0"/>
          </a:p>
        </p:txBody>
      </p:sp>
      <p:sp>
        <p:nvSpPr>
          <p:cNvPr id="5" name="Fußzeilenplatzhalter 8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DigitUS CD, 21.12.2020 v1.2.6</a:t>
            </a:r>
            <a:endParaRPr/>
          </a:p>
        </p:txBody>
      </p:sp>
      <p:sp>
        <p:nvSpPr>
          <p:cNvPr id="6" name="Foliennummernplatzhalter 9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13</a:t>
            </a:fld>
            <a:endParaRPr lang="de-DE" b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Fußzeilenplatzhalter 8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 err="1"/>
              <a:t>DigitUS</a:t>
            </a:r>
            <a:r>
              <a:rPr lang="de-DE" dirty="0"/>
              <a:t> CD, 21.12.2020 v1.2.6</a:t>
            </a:r>
            <a:endParaRPr dirty="0"/>
          </a:p>
        </p:txBody>
      </p:sp>
      <p:sp>
        <p:nvSpPr>
          <p:cNvPr id="6" name="Foliennummernplatzhalter 9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14</a:t>
            </a:fld>
            <a:endParaRPr lang="de-DE" b="0"/>
          </a:p>
        </p:txBody>
      </p:sp>
      <p:sp>
        <p:nvSpPr>
          <p:cNvPr id="4" name="Textplatzhalter 6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r>
              <a:rPr lang="de-DE" sz="1000" b="1" i="0" u="none" strike="noStrike" cap="none" spc="0" dirty="0">
                <a:latin typeface="Arial"/>
                <a:ea typeface="+mn-ea"/>
                <a:cs typeface="+mn-cs"/>
              </a:rPr>
              <a:t>Herausgeber</a:t>
            </a:r>
            <a:endParaRPr sz="1000" dirty="0"/>
          </a:p>
          <a:p>
            <a:pPr marL="0" indent="0">
              <a:buNone/>
              <a:defRPr/>
            </a:pPr>
            <a:endParaRPr lang="de-DE" sz="1000" b="0" i="0" u="none" strike="noStrike" cap="none" spc="0" dirty="0">
              <a:latin typeface="Arial"/>
              <a:ea typeface="+mn-ea"/>
              <a:cs typeface="+mn-cs"/>
            </a:endParaRPr>
          </a:p>
          <a:p>
            <a:pPr marL="0" indent="0">
              <a:buNone/>
              <a:defRPr/>
            </a:pPr>
            <a:r>
              <a:rPr lang="de-DE" sz="1000" b="0" i="0" u="none" strike="noStrike" cap="none" spc="0" dirty="0">
                <a:latin typeface="Arial"/>
                <a:ea typeface="+mn-ea"/>
                <a:cs typeface="+mn-cs"/>
              </a:rPr>
              <a:t>LMU München</a:t>
            </a:r>
            <a:endParaRPr lang="de-DE" dirty="0"/>
          </a:p>
          <a:p>
            <a:pPr marL="0" indent="0">
              <a:buNone/>
              <a:defRPr/>
            </a:pPr>
            <a:r>
              <a:rPr lang="de-DE" sz="1000" b="0" i="0" u="none" strike="noStrike" cap="none" spc="0" dirty="0">
                <a:latin typeface="Arial"/>
                <a:ea typeface="+mn-ea"/>
                <a:cs typeface="+mn-cs"/>
              </a:rPr>
              <a:t>Lehrstuhl für Empirische Pädagogik und Pädagogische Psychologie</a:t>
            </a:r>
            <a:endParaRPr sz="1000" dirty="0"/>
          </a:p>
          <a:p>
            <a:pPr marL="0" indent="0">
              <a:buNone/>
              <a:defRPr/>
            </a:pPr>
            <a:r>
              <a:rPr lang="de-DE" sz="1000" b="0" i="0" u="none" strike="noStrike" cap="none" spc="0" dirty="0">
                <a:latin typeface="Arial"/>
                <a:ea typeface="+mn-ea"/>
                <a:cs typeface="+mn-cs"/>
              </a:rPr>
              <a:t>BMBF-Verbundprojekt „Digitalisierung von Unterricht in der Schule“ (</a:t>
            </a:r>
            <a:r>
              <a:rPr lang="de-DE" sz="1000" b="0" i="0" u="none" strike="noStrike" cap="none" spc="0" dirty="0" err="1">
                <a:latin typeface="Arial"/>
                <a:ea typeface="+mn-ea"/>
                <a:cs typeface="+mn-cs"/>
              </a:rPr>
              <a:t>DigitUS</a:t>
            </a:r>
            <a:r>
              <a:rPr lang="de-DE" dirty="0">
                <a:latin typeface="Arial"/>
              </a:rPr>
              <a:t>)</a:t>
            </a:r>
          </a:p>
          <a:p>
            <a:pPr marL="0" indent="0">
              <a:buNone/>
              <a:defRPr/>
            </a:pPr>
            <a:r>
              <a:rPr lang="de-DE" sz="1000" dirty="0" err="1"/>
              <a:t>Leopoldstrasse</a:t>
            </a:r>
            <a:r>
              <a:rPr lang="de-DE" sz="1000" dirty="0"/>
              <a:t> 13</a:t>
            </a:r>
          </a:p>
          <a:p>
            <a:pPr marL="0" indent="0">
              <a:buNone/>
              <a:defRPr/>
            </a:pPr>
            <a:r>
              <a:rPr lang="de-DE" sz="1000" dirty="0"/>
              <a:t>80802 München</a:t>
            </a:r>
          </a:p>
          <a:p>
            <a:pPr marL="0" indent="0">
              <a:buNone/>
              <a:defRPr/>
            </a:pPr>
            <a:r>
              <a:rPr lang="de-DE" sz="1000" dirty="0" err="1"/>
              <a:t>digitus@lmu.de</a:t>
            </a:r>
            <a:r>
              <a:rPr lang="de-DE" sz="1000" dirty="0"/>
              <a:t> </a:t>
            </a:r>
          </a:p>
          <a:p>
            <a:pPr marL="0" indent="0">
              <a:buNone/>
              <a:defRPr/>
            </a:pPr>
            <a:r>
              <a:rPr lang="de-DE" sz="1000" dirty="0">
                <a:hlinkClick r:id="rId2"/>
              </a:rPr>
              <a:t>https://www.digitus.lmu.de</a:t>
            </a:r>
            <a:r>
              <a:rPr lang="de-DE" sz="1000" dirty="0"/>
              <a:t> </a:t>
            </a:r>
            <a:endParaRPr lang="de-DE" sz="1000" b="0" dirty="0"/>
          </a:p>
          <a:p>
            <a:pPr marL="0" indent="0">
              <a:buNone/>
              <a:defRPr/>
            </a:pPr>
            <a:endParaRPr sz="1000" b="0" dirty="0"/>
          </a:p>
          <a:p>
            <a:pPr marL="0" indent="0">
              <a:buNone/>
              <a:defRPr/>
            </a:pPr>
            <a:r>
              <a:rPr lang="de-DE" sz="1000" b="1" i="0" u="none" strike="noStrike" cap="none" spc="0" dirty="0">
                <a:latin typeface="Arial"/>
                <a:ea typeface="+mn-ea"/>
                <a:cs typeface="+mn-cs"/>
              </a:rPr>
              <a:t>Autoren:</a:t>
            </a:r>
          </a:p>
          <a:p>
            <a:pPr marL="0" indent="0">
              <a:buNone/>
              <a:defRPr/>
            </a:pPr>
            <a:endParaRPr lang="de-DE" sz="1000" b="1" i="0" u="none" strike="noStrike" cap="none" spc="0" dirty="0">
              <a:latin typeface="Arial"/>
              <a:ea typeface="+mn-ea"/>
              <a:cs typeface="+mn-cs"/>
            </a:endParaRPr>
          </a:p>
          <a:p>
            <a:pPr marL="0" indent="0">
              <a:buNone/>
              <a:defRPr/>
            </a:pPr>
            <a:r>
              <a:rPr lang="de-DE" sz="1000" b="0" i="0" u="none" strike="noStrike" cap="none" spc="0" dirty="0">
                <a:latin typeface="Arial"/>
                <a:ea typeface="+mn-ea"/>
                <a:cs typeface="+mn-cs"/>
              </a:rPr>
              <a:t>Karsten Stegmann</a:t>
            </a:r>
            <a:endParaRPr lang="de-DE" dirty="0">
              <a:latin typeface="Arial"/>
              <a:cs typeface="Arial"/>
            </a:endParaRPr>
          </a:p>
          <a:p>
            <a:pPr marL="0" indent="0">
              <a:buNone/>
              <a:defRPr/>
            </a:pPr>
            <a:r>
              <a:rPr lang="de-DE" sz="1000" b="0" i="0" u="none" strike="noStrike" cap="none" spc="0" dirty="0">
                <a:latin typeface="Arial"/>
                <a:ea typeface="Arial"/>
                <a:cs typeface="Arial"/>
              </a:rPr>
              <a:t>(</a:t>
            </a:r>
            <a:r>
              <a:rPr lang="de-DE" sz="1000" b="0" i="0" u="sng" strike="noStrike" cap="none" spc="0" dirty="0">
                <a:latin typeface="Arial"/>
                <a:ea typeface="+mn-ea"/>
                <a:cs typeface="+mn-cs"/>
                <a:hlinkClick r:id="rId3" tooltip="mailto:stegmann@lmu.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stegmann@lmu.de</a:t>
            </a:r>
            <a:r>
              <a:rPr lang="de-DE" sz="1000" b="0" i="0" u="none" strike="noStrike" cap="none" spc="0" dirty="0">
                <a:latin typeface="Arial"/>
                <a:ea typeface="+mn-ea"/>
                <a:cs typeface="+mn-cs"/>
              </a:rPr>
              <a:t>)</a:t>
            </a:r>
            <a:endParaRPr lang="de-DE" sz="1000" b="0" dirty="0"/>
          </a:p>
          <a:p>
            <a:pPr marL="0" indent="0">
              <a:buNone/>
              <a:defRPr/>
            </a:pPr>
            <a:endParaRPr sz="1000" b="0" dirty="0"/>
          </a:p>
          <a:p>
            <a:pPr marL="0" indent="0">
              <a:buNone/>
              <a:defRPr/>
            </a:pPr>
            <a:r>
              <a:rPr lang="de-DE" sz="1000" b="0" i="0" u="none" strike="noStrike" cap="none" spc="0" dirty="0">
                <a:latin typeface="Arial"/>
                <a:ea typeface="+mn-ea"/>
                <a:cs typeface="+mn-cs"/>
              </a:rPr>
              <a:t>Sonja Berger</a:t>
            </a:r>
            <a:endParaRPr sz="1000" b="0" i="0" u="none" strike="noStrike" cap="none" spc="0" dirty="0">
              <a:latin typeface="Arial"/>
              <a:ea typeface="Arial"/>
              <a:cs typeface="Arial"/>
            </a:endParaRPr>
          </a:p>
          <a:p>
            <a:pPr marL="0" indent="0">
              <a:buNone/>
              <a:defRPr/>
            </a:pPr>
            <a:r>
              <a:rPr lang="de-DE" sz="1000" b="0" i="0" u="none" strike="noStrike" cap="none" spc="0" dirty="0">
                <a:latin typeface="Arial"/>
                <a:ea typeface="Arial"/>
                <a:cs typeface="Arial"/>
              </a:rPr>
              <a:t>(</a:t>
            </a:r>
            <a:r>
              <a:rPr lang="de-DE" sz="1000" b="0" i="0" u="sng" strike="noStrike" cap="none" spc="0" dirty="0">
                <a:latin typeface="Arial"/>
                <a:ea typeface="+mn-ea"/>
                <a:cs typeface="+mn-cs"/>
                <a:hlinkClick r:id="rId4" tooltip="mailto:sonja.berger@lmu.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sonja.berger@lmu.de</a:t>
            </a:r>
            <a:r>
              <a:rPr lang="de-DE" sz="1000" b="0" i="0" u="none" strike="noStrike" cap="none" spc="0" dirty="0">
                <a:latin typeface="Arial"/>
                <a:ea typeface="+mn-ea"/>
                <a:cs typeface="+mn-cs"/>
              </a:rPr>
              <a:t>) </a:t>
            </a:r>
            <a:endParaRPr strike="sngStrike" dirty="0"/>
          </a:p>
          <a:p>
            <a:pPr marL="215900" lvl="1" indent="0">
              <a:buNone/>
              <a:defRPr/>
            </a:pPr>
            <a:endParaRPr strike="sngStrike" dirty="0"/>
          </a:p>
          <a:p>
            <a:pPr marL="0" indent="0">
              <a:buNone/>
              <a:defRPr/>
            </a:pPr>
            <a:endParaRPr b="0" strike="sngStrike" dirty="0"/>
          </a:p>
          <a:p>
            <a:pPr marL="0" indent="0">
              <a:buNone/>
              <a:defRPr/>
            </a:pPr>
            <a:endParaRPr b="0" strike="sngStrike" dirty="0"/>
          </a:p>
          <a:p>
            <a:pPr marL="0" indent="0">
              <a:buNone/>
              <a:defRPr/>
            </a:pPr>
            <a:endParaRPr strike="sngStrike" dirty="0"/>
          </a:p>
          <a:p>
            <a:pPr>
              <a:defRPr/>
            </a:pPr>
            <a:endParaRPr lang="de-DE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5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lstStyle/>
          <a:p>
            <a:pPr>
              <a:defRPr/>
            </a:pPr>
            <a:r>
              <a:rPr lang="de-DE" sz="2000"/>
              <a:t>Datenbanken in den Lerngemeinschaften</a:t>
            </a:r>
            <a:endParaRPr/>
          </a:p>
        </p:txBody>
      </p:sp>
      <p:sp>
        <p:nvSpPr>
          <p:cNvPr id="5" name="Textplatzhalter 6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Informationen zur Nutzung für Lehrkräfte</a:t>
            </a:r>
            <a:endParaRPr/>
          </a:p>
        </p:txBody>
      </p:sp>
      <p:sp>
        <p:nvSpPr>
          <p:cNvPr id="6" name="TextBox 5"/>
          <p:cNvSpPr txBox="1"/>
          <p:nvPr/>
        </p:nvSpPr>
        <p:spPr bwMode="auto">
          <a:xfrm>
            <a:off x="8674521" y="4249095"/>
            <a:ext cx="469478" cy="229680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sz="800">
                <a:solidFill>
                  <a:srgbClr val="92D050"/>
                </a:solidFill>
              </a:rPr>
              <a:t>Bild 1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Inhalt</a:t>
            </a:r>
            <a:endParaRPr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 bwMode="auto">
          <a:xfrm>
            <a:off x="540000" y="1051559"/>
            <a:ext cx="8604000" cy="40235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de-DE" sz="2400" dirty="0"/>
              <a:t>In unseren </a:t>
            </a:r>
            <a:r>
              <a:rPr lang="de-DE" sz="2400" dirty="0" err="1"/>
              <a:t>mebis</a:t>
            </a:r>
            <a:r>
              <a:rPr lang="de-DE" sz="2400" dirty="0"/>
              <a:t>-Kursen befinden sich zwei Datenbanken:</a:t>
            </a:r>
            <a:endParaRPr dirty="0"/>
          </a:p>
        </p:txBody>
      </p:sp>
      <p:sp>
        <p:nvSpPr>
          <p:cNvPr id="6" name="Rechteck 6"/>
          <p:cNvSpPr/>
          <p:nvPr/>
        </p:nvSpPr>
        <p:spPr bwMode="auto">
          <a:xfrm>
            <a:off x="642870" y="1937000"/>
            <a:ext cx="3531870" cy="1225983"/>
          </a:xfrm>
          <a:prstGeom prst="rect">
            <a:avLst/>
          </a:prstGeom>
          <a:solidFill>
            <a:srgbClr val="AB11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[Screenshot  PLG-Datenbank]</a:t>
            </a:r>
            <a:endParaRPr/>
          </a:p>
        </p:txBody>
      </p:sp>
      <p:sp>
        <p:nvSpPr>
          <p:cNvPr id="7" name="Rechteck 7"/>
          <p:cNvSpPr/>
          <p:nvPr/>
        </p:nvSpPr>
        <p:spPr bwMode="auto">
          <a:xfrm>
            <a:off x="4960620" y="1937001"/>
            <a:ext cx="3531870" cy="1225982"/>
          </a:xfrm>
          <a:prstGeom prst="rect">
            <a:avLst/>
          </a:prstGeom>
          <a:solidFill>
            <a:srgbClr val="FFCB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[Screenshot  OER-Datenbank]</a:t>
            </a:r>
            <a:endParaRPr/>
          </a:p>
        </p:txBody>
      </p:sp>
      <p:sp>
        <p:nvSpPr>
          <p:cNvPr id="8" name="Rechteck 8"/>
          <p:cNvSpPr/>
          <p:nvPr/>
        </p:nvSpPr>
        <p:spPr bwMode="auto">
          <a:xfrm>
            <a:off x="731520" y="3726206"/>
            <a:ext cx="787248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899" lvl="1" indent="0" algn="ctr">
              <a:buNone/>
              <a:defRPr/>
            </a:pPr>
            <a:endParaRPr lang="de-DE" dirty="0"/>
          </a:p>
          <a:p>
            <a:pPr algn="ctr">
              <a:defRPr/>
            </a:pPr>
            <a:r>
              <a:rPr lang="de-DE" sz="2000" dirty="0"/>
              <a:t>Auf den folgenden Folien finden Sie Informationen, wie diese Datenbanken von den Lerngemeinschaften befüllt werden.</a:t>
            </a:r>
            <a:endParaRPr dirty="0"/>
          </a:p>
        </p:txBody>
      </p:sp>
      <p:sp>
        <p:nvSpPr>
          <p:cNvPr id="9" name="Textfeld 9"/>
          <p:cNvSpPr/>
          <p:nvPr/>
        </p:nvSpPr>
        <p:spPr bwMode="auto">
          <a:xfrm>
            <a:off x="1771650" y="3259929"/>
            <a:ext cx="2403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de-DE"/>
              <a:t>PLG-Datenbank</a:t>
            </a:r>
            <a:endParaRPr/>
          </a:p>
        </p:txBody>
      </p:sp>
      <p:sp>
        <p:nvSpPr>
          <p:cNvPr id="10" name="Textfeld 10"/>
          <p:cNvSpPr/>
          <p:nvPr/>
        </p:nvSpPr>
        <p:spPr bwMode="auto">
          <a:xfrm>
            <a:off x="6089400" y="3259929"/>
            <a:ext cx="2403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de-DE" dirty="0"/>
              <a:t>OER-Datenbank</a:t>
            </a:r>
            <a:endParaRPr dirty="0"/>
          </a:p>
        </p:txBody>
      </p:sp>
      <p:pic>
        <p:nvPicPr>
          <p:cNvPr id="11" name="Picture 2" descr="Graphical user interface, text, application&#10;&#10;Description automatically generated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92087" y="2045482"/>
            <a:ext cx="3375858" cy="510941"/>
          </a:xfrm>
          <a:prstGeom prst="rect">
            <a:avLst/>
          </a:prstGeom>
        </p:spPr>
      </p:pic>
      <p:pic>
        <p:nvPicPr>
          <p:cNvPr id="12" name="Picture 11" descr="Text&#10;&#10;Description automatically generated with medium confidence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50472" y="2283718"/>
            <a:ext cx="3272418" cy="8333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5C2693-8802-0448-AE4C-874C3824E63F}"/>
              </a:ext>
            </a:extLst>
          </p:cNvPr>
          <p:cNvSpPr txBox="1"/>
          <p:nvPr/>
        </p:nvSpPr>
        <p:spPr>
          <a:xfrm>
            <a:off x="642870" y="1497381"/>
            <a:ext cx="3531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dirty="0"/>
              <a:t>&gt;&gt; unter “Austausch”</a:t>
            </a:r>
          </a:p>
        </p:txBody>
      </p:sp>
      <p:pic>
        <p:nvPicPr>
          <p:cNvPr id="13" name="Picture 12" descr="Text&#10;&#10;Description automatically generated with medium confidence">
            <a:extLst>
              <a:ext uri="{FF2B5EF4-FFF2-40B4-BE49-F238E27FC236}">
                <a16:creationId xmlns:a16="http://schemas.microsoft.com/office/drawing/2014/main" id="{8B2F8CF4-AA25-BB40-9E01-614EBD587A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41"/>
          <a:stretch/>
        </p:blipFill>
        <p:spPr bwMode="auto">
          <a:xfrm>
            <a:off x="5177732" y="2301969"/>
            <a:ext cx="3272418" cy="7613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6FE434-12DB-2E44-B9FD-ED719AAF78EB}"/>
              </a:ext>
            </a:extLst>
          </p:cNvPr>
          <p:cNvSpPr txBox="1"/>
          <p:nvPr/>
        </p:nvSpPr>
        <p:spPr>
          <a:xfrm>
            <a:off x="5075194" y="2052885"/>
            <a:ext cx="28811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900" dirty="0"/>
              <a:t>OER-Materialien zur Veröffentlichung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1800"/>
              <a:t>Grundidee</a:t>
            </a:r>
            <a:endParaRPr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 bwMode="auto">
          <a:xfrm>
            <a:off x="539998" y="1183340"/>
            <a:ext cx="5570941" cy="3427079"/>
          </a:xfrm>
        </p:spPr>
        <p:txBody>
          <a:bodyPr/>
          <a:lstStyle/>
          <a:p>
            <a:pPr>
              <a:defRPr/>
            </a:pPr>
            <a:r>
              <a:rPr lang="de-DE" sz="2000" dirty="0"/>
              <a:t>In Ihrer Lerngemeinschaft erstellen Sie </a:t>
            </a:r>
            <a:r>
              <a:rPr lang="de-DE" sz="2000" b="1" dirty="0"/>
              <a:t>Materialien</a:t>
            </a:r>
            <a:r>
              <a:rPr lang="de-DE" sz="2000" dirty="0"/>
              <a:t> (Lernaktivitäten, Konzepte u.a.) für den Unterricht.</a:t>
            </a:r>
            <a:endParaRPr dirty="0"/>
          </a:p>
          <a:p>
            <a:pPr>
              <a:defRPr/>
            </a:pPr>
            <a:r>
              <a:rPr lang="de-DE" sz="2000" dirty="0"/>
              <a:t>Diese zum </a:t>
            </a:r>
            <a:r>
              <a:rPr lang="de-DE" sz="2000" b="1" dirty="0"/>
              <a:t>internen</a:t>
            </a:r>
            <a:r>
              <a:rPr lang="de-DE" sz="2000" dirty="0"/>
              <a:t> Gebrauch bestimmte Materialien teilen Sie mit Ihrer Lerngemeinschaft zum </a:t>
            </a:r>
            <a:r>
              <a:rPr lang="de-DE" sz="2000" b="1" dirty="0"/>
              <a:t>professionellen Austausch </a:t>
            </a:r>
            <a:r>
              <a:rPr lang="de-DE" sz="2000" dirty="0"/>
              <a:t>in der </a:t>
            </a:r>
            <a:r>
              <a:rPr lang="de-DE" sz="2000" b="1" dirty="0">
                <a:solidFill>
                  <a:srgbClr val="AB1192"/>
                </a:solidFill>
              </a:rPr>
              <a:t>PLG-Datenbank („Entwürfe“)</a:t>
            </a:r>
            <a:r>
              <a:rPr lang="de-DE" sz="2000" dirty="0"/>
              <a:t>.</a:t>
            </a:r>
            <a:endParaRPr dirty="0"/>
          </a:p>
          <a:p>
            <a:pPr>
              <a:defRPr/>
            </a:pPr>
            <a:r>
              <a:rPr lang="de-DE" sz="2000" b="1" dirty="0"/>
              <a:t>Veröffentlichungsreife</a:t>
            </a:r>
            <a:r>
              <a:rPr lang="de-DE" sz="2000" dirty="0"/>
              <a:t> Materialien stellen Sie in die </a:t>
            </a:r>
            <a:r>
              <a:rPr lang="de-DE" sz="2000" b="1" dirty="0">
                <a:solidFill>
                  <a:srgbClr val="FFCB21"/>
                </a:solidFill>
              </a:rPr>
              <a:t>OER-Datenbank „OER-Materialien zur Veröffentlichung“ </a:t>
            </a:r>
            <a:r>
              <a:rPr lang="de-DE" sz="2000" dirty="0"/>
              <a:t>ein.</a:t>
            </a:r>
            <a:endParaRPr dirty="0"/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DigitUS CD, 21.12.2020 v1.2.6</a:t>
            </a:r>
            <a:endParaRPr/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4"/>
          </p:nvPr>
        </p:nvSpPr>
        <p:spPr bwMode="auto">
          <a:xfrm>
            <a:off x="6618644" y="4729353"/>
            <a:ext cx="1966050" cy="273844"/>
          </a:xfrm>
        </p:spPr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4</a:t>
            </a:fld>
            <a:endParaRPr lang="de-DE" b="0"/>
          </a:p>
        </p:txBody>
      </p:sp>
      <p:sp>
        <p:nvSpPr>
          <p:cNvPr id="8" name="Textplatzhalter 21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Welche Datenbank nutzen wir für welchen Zweck?</a:t>
            </a:r>
            <a:endParaRPr/>
          </a:p>
        </p:txBody>
      </p:sp>
      <p:sp>
        <p:nvSpPr>
          <p:cNvPr id="9" name="Rechteck 16"/>
          <p:cNvSpPr/>
          <p:nvPr/>
        </p:nvSpPr>
        <p:spPr bwMode="auto">
          <a:xfrm>
            <a:off x="6618645" y="3472956"/>
            <a:ext cx="506506" cy="797859"/>
          </a:xfrm>
          <a:prstGeom prst="rect">
            <a:avLst/>
          </a:prstGeom>
          <a:solidFill>
            <a:srgbClr val="FFC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100"/>
              <a:t>OER</a:t>
            </a:r>
            <a:endParaRPr/>
          </a:p>
        </p:txBody>
      </p:sp>
      <p:sp>
        <p:nvSpPr>
          <p:cNvPr id="10" name="Rechteck 14"/>
          <p:cNvSpPr/>
          <p:nvPr/>
        </p:nvSpPr>
        <p:spPr bwMode="auto">
          <a:xfrm>
            <a:off x="6618644" y="2241257"/>
            <a:ext cx="506506" cy="797859"/>
          </a:xfrm>
          <a:prstGeom prst="rect">
            <a:avLst/>
          </a:prstGeom>
          <a:solidFill>
            <a:srgbClr val="AB1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/>
              <a:t>PLG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Arten von Materialien</a:t>
            </a:r>
            <a:endParaRPr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r>
              <a:rPr lang="de-DE" sz="2400"/>
              <a:t>Hochgeladen werden können:</a:t>
            </a:r>
            <a:endParaRPr/>
          </a:p>
          <a:p>
            <a:pPr>
              <a:defRPr/>
            </a:pPr>
            <a:r>
              <a:rPr lang="de-DE" sz="2400"/>
              <a:t> (Unterrichts)konzept </a:t>
            </a:r>
            <a:endParaRPr/>
          </a:p>
          <a:p>
            <a:pPr>
              <a:defRPr/>
            </a:pPr>
            <a:r>
              <a:rPr lang="de-DE" sz="2400"/>
              <a:t> Unterrichtsbeispiel/-einheit</a:t>
            </a:r>
            <a:endParaRPr/>
          </a:p>
          <a:p>
            <a:pPr>
              <a:defRPr/>
            </a:pPr>
            <a:r>
              <a:rPr lang="de-DE" sz="2400"/>
              <a:t> Unterrichtsmethode</a:t>
            </a:r>
            <a:endParaRPr/>
          </a:p>
          <a:p>
            <a:pPr>
              <a:defRPr/>
            </a:pPr>
            <a:r>
              <a:rPr lang="de-DE" sz="2400"/>
              <a:t> Maßnahme</a:t>
            </a:r>
            <a:endParaRPr/>
          </a:p>
          <a:p>
            <a:pPr>
              <a:defRPr/>
            </a:pPr>
            <a:r>
              <a:rPr lang="de-DE" sz="2400"/>
              <a:t> Projekt</a:t>
            </a:r>
            <a:endParaRPr/>
          </a:p>
          <a:p>
            <a:pPr>
              <a:defRPr/>
            </a:pPr>
            <a:endParaRPr lang="de-DE" sz="1800"/>
          </a:p>
          <a:p>
            <a:pPr marL="0" indent="0">
              <a:buNone/>
              <a:defRPr/>
            </a:pPr>
            <a:r>
              <a:rPr lang="de-DE" sz="2000"/>
              <a:t>Die Materialien können sowohl fachspezifisch als auch fächerübergreifend sein.</a:t>
            </a:r>
            <a:endParaRPr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DigitUS CD, 21.12.2020 v1.2.6</a:t>
            </a:r>
            <a:endParaRPr/>
          </a:p>
        </p:txBody>
      </p:sp>
      <p:sp>
        <p:nvSpPr>
          <p:cNvPr id="7" name="Foliennummernplatzhalter 4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5</a:t>
            </a:fld>
            <a:endParaRPr lang="de-DE" b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Upload in die Datenbanken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PLG-Datenbank</a:t>
            </a:r>
            <a:endParaRPr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1800"/>
              <a:t>Die PLG-Datenbank enthält </a:t>
            </a:r>
            <a:r>
              <a:rPr lang="de-DE" sz="1800" b="1"/>
              <a:t>Materialien aller Art</a:t>
            </a:r>
            <a:r>
              <a:rPr lang="de-DE" sz="1800"/>
              <a:t>, welche intern in der Lerngemeinschaft erstellt und geteilt werden. </a:t>
            </a:r>
            <a:endParaRPr/>
          </a:p>
          <a:p>
            <a:pPr>
              <a:defRPr/>
            </a:pPr>
            <a:r>
              <a:rPr lang="de-DE" sz="1800"/>
              <a:t>Mit der PLG-Datenbank dokumentieren Sie den </a:t>
            </a:r>
            <a:r>
              <a:rPr lang="de-DE" sz="1800" b="1"/>
              <a:t>Prozess</a:t>
            </a:r>
            <a:r>
              <a:rPr lang="de-DE" sz="1800"/>
              <a:t> der </a:t>
            </a:r>
            <a:r>
              <a:rPr lang="de-DE" sz="1800" b="1"/>
              <a:t>Materialentwicklung</a:t>
            </a:r>
            <a:r>
              <a:rPr lang="de-DE" sz="1800"/>
              <a:t>.</a:t>
            </a:r>
            <a:endParaRPr/>
          </a:p>
          <a:p>
            <a:pPr>
              <a:defRPr/>
            </a:pPr>
            <a:r>
              <a:rPr lang="de-DE" sz="1800"/>
              <a:t>Laden Sie daher zwischen dem 2., 3. und 4. Klausurtag Ihre Materialien zum Teilen hoch, </a:t>
            </a:r>
            <a:r>
              <a:rPr lang="de-DE" sz="1800" b="1"/>
              <a:t>egal, in welchem Stadium </a:t>
            </a:r>
            <a:r>
              <a:rPr lang="de-DE" sz="1800"/>
              <a:t>sie sind.</a:t>
            </a:r>
            <a:endParaRPr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Eine Datenbank für alle Materialien</a:t>
            </a:r>
            <a:endParaRPr/>
          </a:p>
        </p:txBody>
      </p:sp>
      <p:cxnSp>
        <p:nvCxnSpPr>
          <p:cNvPr id="7" name="Gerade Verbindung mit Pfeil 26"/>
          <p:cNvCxnSpPr>
            <a:cxnSpLocks/>
          </p:cNvCxnSpPr>
          <p:nvPr/>
        </p:nvCxnSpPr>
        <p:spPr bwMode="auto">
          <a:xfrm>
            <a:off x="891540" y="3575700"/>
            <a:ext cx="7176822" cy="89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27"/>
          <p:cNvSpPr/>
          <p:nvPr/>
        </p:nvSpPr>
        <p:spPr bwMode="auto">
          <a:xfrm>
            <a:off x="4574590" y="3338136"/>
            <a:ext cx="475130" cy="4751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3</a:t>
            </a:r>
            <a:endParaRPr/>
          </a:p>
        </p:txBody>
      </p:sp>
      <p:sp>
        <p:nvSpPr>
          <p:cNvPr id="9" name="Oval 28"/>
          <p:cNvSpPr/>
          <p:nvPr/>
        </p:nvSpPr>
        <p:spPr bwMode="auto">
          <a:xfrm>
            <a:off x="2574403" y="3338135"/>
            <a:ext cx="475130" cy="4751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1</a:t>
            </a:r>
            <a:endParaRPr/>
          </a:p>
        </p:txBody>
      </p:sp>
      <p:sp>
        <p:nvSpPr>
          <p:cNvPr id="10" name="Oval 29"/>
          <p:cNvSpPr/>
          <p:nvPr/>
        </p:nvSpPr>
        <p:spPr bwMode="auto">
          <a:xfrm>
            <a:off x="3572310" y="3338135"/>
            <a:ext cx="475130" cy="4751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2</a:t>
            </a:r>
            <a:endParaRPr/>
          </a:p>
        </p:txBody>
      </p:sp>
      <p:sp>
        <p:nvSpPr>
          <p:cNvPr id="11" name="Oval 30"/>
          <p:cNvSpPr/>
          <p:nvPr/>
        </p:nvSpPr>
        <p:spPr bwMode="auto">
          <a:xfrm>
            <a:off x="5571328" y="3338136"/>
            <a:ext cx="475130" cy="4751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4</a:t>
            </a:r>
            <a:endParaRPr/>
          </a:p>
        </p:txBody>
      </p:sp>
      <p:sp>
        <p:nvSpPr>
          <p:cNvPr id="12" name="Oval 31"/>
          <p:cNvSpPr/>
          <p:nvPr/>
        </p:nvSpPr>
        <p:spPr bwMode="auto">
          <a:xfrm>
            <a:off x="6568066" y="3338135"/>
            <a:ext cx="475130" cy="4751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5</a:t>
            </a:r>
            <a:endParaRPr/>
          </a:p>
        </p:txBody>
      </p:sp>
      <p:sp>
        <p:nvSpPr>
          <p:cNvPr id="13" name="Rechteck 33"/>
          <p:cNvSpPr/>
          <p:nvPr/>
        </p:nvSpPr>
        <p:spPr bwMode="auto">
          <a:xfrm>
            <a:off x="5069019" y="3185734"/>
            <a:ext cx="490867" cy="7978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/>
              <a:t>PLG</a:t>
            </a:r>
            <a:endParaRPr/>
          </a:p>
        </p:txBody>
      </p:sp>
      <p:sp>
        <p:nvSpPr>
          <p:cNvPr id="14" name="Rechteck 34"/>
          <p:cNvSpPr/>
          <p:nvPr/>
        </p:nvSpPr>
        <p:spPr bwMode="auto">
          <a:xfrm>
            <a:off x="4064004" y="3191242"/>
            <a:ext cx="509628" cy="7978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/>
              <a:t>PLG</a:t>
            </a:r>
            <a:endParaRPr/>
          </a:p>
        </p:txBody>
      </p:sp>
      <p:sp>
        <p:nvSpPr>
          <p:cNvPr id="15" name="Textfeld 35"/>
          <p:cNvSpPr/>
          <p:nvPr/>
        </p:nvSpPr>
        <p:spPr bwMode="auto">
          <a:xfrm>
            <a:off x="807645" y="3561042"/>
            <a:ext cx="1725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b="1"/>
              <a:t>Klausurtage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Gerade Verbindung mit Pfeil 16"/>
          <p:cNvCxnSpPr>
            <a:cxnSpLocks/>
          </p:cNvCxnSpPr>
          <p:nvPr/>
        </p:nvCxnSpPr>
        <p:spPr bwMode="auto">
          <a:xfrm>
            <a:off x="891540" y="3575700"/>
            <a:ext cx="7176822" cy="89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OER-Datenbank</a:t>
            </a:r>
            <a:endParaRPr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 bwMode="auto">
          <a:xfrm>
            <a:off x="540000" y="1183341"/>
            <a:ext cx="7044141" cy="3427079"/>
          </a:xfrm>
        </p:spPr>
        <p:txBody>
          <a:bodyPr/>
          <a:lstStyle/>
          <a:p>
            <a:pPr>
              <a:defRPr/>
            </a:pPr>
            <a:r>
              <a:rPr lang="de-DE" sz="1800"/>
              <a:t>Die OER Datenbank enhält nur Materialien, die von den Lerngemeinschften </a:t>
            </a:r>
            <a:r>
              <a:rPr lang="de-DE" sz="1800" b="1"/>
              <a:t>veröffentlicht</a:t>
            </a:r>
            <a:r>
              <a:rPr lang="de-DE" sz="1800"/>
              <a:t> werden sollen oder bereits veröffentlicht wurden. </a:t>
            </a:r>
            <a:endParaRPr/>
          </a:p>
          <a:p>
            <a:pPr>
              <a:defRPr/>
            </a:pPr>
            <a:r>
              <a:rPr lang="de-DE" sz="1800"/>
              <a:t>Vom </a:t>
            </a:r>
            <a:r>
              <a:rPr lang="de-DE" sz="1800" b="1"/>
              <a:t>4. auf den 5. Klausurtag </a:t>
            </a:r>
            <a:r>
              <a:rPr lang="de-DE" sz="1800"/>
              <a:t>tragen Sie in der OER-Datenbank alle von Ihnen für die Veröffentlichung vorgesehenen oder bereits veröffentlichten Materialien ein.</a:t>
            </a:r>
            <a:endParaRPr/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DigitUS CD, 21.12.2020 v1.2.6</a:t>
            </a:r>
            <a:endParaRPr/>
          </a:p>
        </p:txBody>
      </p:sp>
      <p:sp>
        <p:nvSpPr>
          <p:cNvPr id="8" name="Foliennummernplatzhalter 4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7</a:t>
            </a:fld>
            <a:endParaRPr lang="de-DE" b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Materialien zur Veröffentlichung</a:t>
            </a:r>
            <a:endParaRPr/>
          </a:p>
        </p:txBody>
      </p:sp>
      <p:sp>
        <p:nvSpPr>
          <p:cNvPr id="10" name="Oval 6"/>
          <p:cNvSpPr/>
          <p:nvPr/>
        </p:nvSpPr>
        <p:spPr bwMode="auto">
          <a:xfrm>
            <a:off x="4574590" y="3338136"/>
            <a:ext cx="475130" cy="4751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3</a:t>
            </a:r>
            <a:endParaRPr/>
          </a:p>
        </p:txBody>
      </p:sp>
      <p:sp>
        <p:nvSpPr>
          <p:cNvPr id="11" name="Oval 7"/>
          <p:cNvSpPr/>
          <p:nvPr/>
        </p:nvSpPr>
        <p:spPr bwMode="auto">
          <a:xfrm>
            <a:off x="2574403" y="3338135"/>
            <a:ext cx="475130" cy="4751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1</a:t>
            </a:r>
            <a:endParaRPr/>
          </a:p>
        </p:txBody>
      </p:sp>
      <p:sp>
        <p:nvSpPr>
          <p:cNvPr id="12" name="Oval 8"/>
          <p:cNvSpPr/>
          <p:nvPr/>
        </p:nvSpPr>
        <p:spPr bwMode="auto">
          <a:xfrm>
            <a:off x="3572310" y="3338135"/>
            <a:ext cx="475130" cy="4751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2</a:t>
            </a:r>
            <a:endParaRPr/>
          </a:p>
        </p:txBody>
      </p:sp>
      <p:sp>
        <p:nvSpPr>
          <p:cNvPr id="13" name="Oval 9"/>
          <p:cNvSpPr/>
          <p:nvPr/>
        </p:nvSpPr>
        <p:spPr bwMode="auto">
          <a:xfrm>
            <a:off x="5571328" y="3338136"/>
            <a:ext cx="475130" cy="4751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4</a:t>
            </a:r>
            <a:endParaRPr/>
          </a:p>
        </p:txBody>
      </p:sp>
      <p:sp>
        <p:nvSpPr>
          <p:cNvPr id="14" name="Oval 10"/>
          <p:cNvSpPr/>
          <p:nvPr/>
        </p:nvSpPr>
        <p:spPr bwMode="auto">
          <a:xfrm>
            <a:off x="6568066" y="3338135"/>
            <a:ext cx="475130" cy="4751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5</a:t>
            </a:r>
            <a:endParaRPr/>
          </a:p>
        </p:txBody>
      </p:sp>
      <p:sp>
        <p:nvSpPr>
          <p:cNvPr id="15" name="Rechteck 11"/>
          <p:cNvSpPr/>
          <p:nvPr/>
        </p:nvSpPr>
        <p:spPr bwMode="auto">
          <a:xfrm>
            <a:off x="6057900" y="3176770"/>
            <a:ext cx="510166" cy="7978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100"/>
              <a:t>OER</a:t>
            </a:r>
            <a:endParaRPr/>
          </a:p>
        </p:txBody>
      </p:sp>
      <p:sp>
        <p:nvSpPr>
          <p:cNvPr id="16" name="Textfeld 18"/>
          <p:cNvSpPr/>
          <p:nvPr/>
        </p:nvSpPr>
        <p:spPr bwMode="auto">
          <a:xfrm>
            <a:off x="807645" y="3561042"/>
            <a:ext cx="1725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b="1"/>
              <a:t>Klausurtage</a:t>
            </a:r>
            <a:endParaRPr/>
          </a:p>
        </p:txBody>
      </p:sp>
      <p:sp>
        <p:nvSpPr>
          <p:cNvPr id="17" name="Rechteck 17"/>
          <p:cNvSpPr/>
          <p:nvPr/>
        </p:nvSpPr>
        <p:spPr bwMode="auto">
          <a:xfrm>
            <a:off x="5069019" y="3185734"/>
            <a:ext cx="490867" cy="7978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/>
              <a:t>PLG</a:t>
            </a:r>
            <a:endParaRPr/>
          </a:p>
        </p:txBody>
      </p:sp>
      <p:sp>
        <p:nvSpPr>
          <p:cNvPr id="18" name="Rechteck 19"/>
          <p:cNvSpPr/>
          <p:nvPr/>
        </p:nvSpPr>
        <p:spPr bwMode="auto">
          <a:xfrm>
            <a:off x="4064004" y="3191242"/>
            <a:ext cx="509628" cy="7978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/>
              <a:t>PLG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Ablauf</a:t>
            </a:r>
            <a:endParaRPr/>
          </a:p>
        </p:txBody>
      </p:sp>
      <p:sp>
        <p:nvSpPr>
          <p:cNvPr id="5" name="Inhaltsplatzhalter 7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1. Klausurtag</a:t>
            </a:r>
            <a:endParaRPr/>
          </a:p>
          <a:p>
            <a:pPr>
              <a:defRPr/>
            </a:pPr>
            <a:endParaRPr lang="de-DE"/>
          </a:p>
          <a:p>
            <a:pPr marL="0" indent="0">
              <a:buNone/>
              <a:defRPr/>
            </a:pPr>
            <a:r>
              <a:rPr lang="de-DE"/>
              <a:t>Sie erhalten einen Auftrag, von Ihnen erstellte Materialien zum 2. Klausurtag mitzubringen.</a:t>
            </a:r>
            <a:endParaRPr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DigitUS CD, 21.12.2020 v1.2.6</a:t>
            </a:r>
            <a:endParaRPr/>
          </a:p>
        </p:txBody>
      </p:sp>
      <p:sp>
        <p:nvSpPr>
          <p:cNvPr id="7" name="Foliennummernplatzhalter 4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8</a:t>
            </a:fld>
            <a:endParaRPr lang="de-DE" b="0"/>
          </a:p>
        </p:txBody>
      </p:sp>
      <p:cxnSp>
        <p:nvCxnSpPr>
          <p:cNvPr id="8" name="Gerade Verbindung mit Pfeil 8"/>
          <p:cNvCxnSpPr>
            <a:cxnSpLocks/>
          </p:cNvCxnSpPr>
          <p:nvPr/>
        </p:nvCxnSpPr>
        <p:spPr bwMode="auto">
          <a:xfrm>
            <a:off x="891540" y="3575700"/>
            <a:ext cx="7176822" cy="8964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9"/>
          <p:cNvSpPr/>
          <p:nvPr/>
        </p:nvSpPr>
        <p:spPr bwMode="auto">
          <a:xfrm>
            <a:off x="4574590" y="3338136"/>
            <a:ext cx="475130" cy="4751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3</a:t>
            </a:r>
            <a:endParaRPr/>
          </a:p>
        </p:txBody>
      </p:sp>
      <p:sp>
        <p:nvSpPr>
          <p:cNvPr id="10" name="Oval 10"/>
          <p:cNvSpPr/>
          <p:nvPr/>
        </p:nvSpPr>
        <p:spPr bwMode="auto">
          <a:xfrm>
            <a:off x="2574403" y="3338135"/>
            <a:ext cx="475130" cy="4751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1</a:t>
            </a:r>
            <a:endParaRPr/>
          </a:p>
        </p:txBody>
      </p:sp>
      <p:sp>
        <p:nvSpPr>
          <p:cNvPr id="11" name="Oval 11"/>
          <p:cNvSpPr/>
          <p:nvPr/>
        </p:nvSpPr>
        <p:spPr bwMode="auto">
          <a:xfrm>
            <a:off x="3572310" y="3338135"/>
            <a:ext cx="475130" cy="4751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2</a:t>
            </a:r>
            <a:endParaRPr/>
          </a:p>
        </p:txBody>
      </p:sp>
      <p:sp>
        <p:nvSpPr>
          <p:cNvPr id="12" name="Oval 12"/>
          <p:cNvSpPr/>
          <p:nvPr/>
        </p:nvSpPr>
        <p:spPr bwMode="auto">
          <a:xfrm>
            <a:off x="5571328" y="3338136"/>
            <a:ext cx="475130" cy="4751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4</a:t>
            </a:r>
            <a:endParaRPr/>
          </a:p>
        </p:txBody>
      </p:sp>
      <p:sp>
        <p:nvSpPr>
          <p:cNvPr id="13" name="Oval 13"/>
          <p:cNvSpPr/>
          <p:nvPr/>
        </p:nvSpPr>
        <p:spPr bwMode="auto">
          <a:xfrm>
            <a:off x="6568066" y="3338135"/>
            <a:ext cx="475130" cy="4751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5</a:t>
            </a:r>
            <a:endParaRPr/>
          </a:p>
        </p:txBody>
      </p:sp>
      <p:sp>
        <p:nvSpPr>
          <p:cNvPr id="14" name="Rechteck 14"/>
          <p:cNvSpPr/>
          <p:nvPr/>
        </p:nvSpPr>
        <p:spPr bwMode="auto">
          <a:xfrm>
            <a:off x="6057900" y="3176770"/>
            <a:ext cx="510166" cy="7978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100"/>
              <a:t>OER</a:t>
            </a:r>
            <a:endParaRPr/>
          </a:p>
        </p:txBody>
      </p:sp>
      <p:sp>
        <p:nvSpPr>
          <p:cNvPr id="15" name="Textfeld 17"/>
          <p:cNvSpPr/>
          <p:nvPr/>
        </p:nvSpPr>
        <p:spPr bwMode="auto">
          <a:xfrm>
            <a:off x="807645" y="3561042"/>
            <a:ext cx="1725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b="1"/>
              <a:t>Klausurtage</a:t>
            </a:r>
            <a:endParaRPr/>
          </a:p>
        </p:txBody>
      </p:sp>
      <p:cxnSp>
        <p:nvCxnSpPr>
          <p:cNvPr id="16" name="Gerade Verbindung mit Pfeil 18"/>
          <p:cNvCxnSpPr>
            <a:cxnSpLocks/>
            <a:endCxn id="10" idx="2"/>
          </p:cNvCxnSpPr>
          <p:nvPr/>
        </p:nvCxnSpPr>
        <p:spPr bwMode="auto">
          <a:xfrm>
            <a:off x="891140" y="3575699"/>
            <a:ext cx="1683263" cy="1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eck 19"/>
          <p:cNvSpPr/>
          <p:nvPr/>
        </p:nvSpPr>
        <p:spPr bwMode="auto">
          <a:xfrm>
            <a:off x="4045272" y="3191242"/>
            <a:ext cx="516418" cy="7978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/>
              <a:t>PLG</a:t>
            </a:r>
            <a:endParaRPr/>
          </a:p>
        </p:txBody>
      </p:sp>
      <p:sp>
        <p:nvSpPr>
          <p:cNvPr id="18" name="Rechteck 20"/>
          <p:cNvSpPr/>
          <p:nvPr/>
        </p:nvSpPr>
        <p:spPr bwMode="auto">
          <a:xfrm>
            <a:off x="5032734" y="3185734"/>
            <a:ext cx="527152" cy="7978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/>
              <a:t>PLG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Ablauf</a:t>
            </a:r>
            <a:endParaRPr/>
          </a:p>
        </p:txBody>
      </p:sp>
      <p:sp>
        <p:nvSpPr>
          <p:cNvPr id="5" name="Inhaltsplatzhalter 7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2. Klausurtag</a:t>
            </a:r>
            <a:endParaRPr/>
          </a:p>
          <a:p>
            <a:pPr>
              <a:defRPr/>
            </a:pPr>
            <a:endParaRPr lang="de-DE"/>
          </a:p>
          <a:p>
            <a:pPr marL="0" indent="0">
              <a:buNone/>
              <a:defRPr/>
            </a:pPr>
            <a:r>
              <a:rPr lang="de-DE"/>
              <a:t>Im Anschluss an den 2. Klausurtag erstellen Sie Materialien und laden sie in die PLG-Datenbank hoch.</a:t>
            </a:r>
            <a:endParaRPr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DigitUS CD, 21.12.2020 v1.2.6</a:t>
            </a:r>
            <a:endParaRPr/>
          </a:p>
        </p:txBody>
      </p:sp>
      <p:sp>
        <p:nvSpPr>
          <p:cNvPr id="7" name="Foliennummernplatzhalter 4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9</a:t>
            </a:fld>
            <a:endParaRPr lang="de-DE" b="0"/>
          </a:p>
        </p:txBody>
      </p:sp>
      <p:cxnSp>
        <p:nvCxnSpPr>
          <p:cNvPr id="8" name="Gerade Verbindung mit Pfeil 8"/>
          <p:cNvCxnSpPr>
            <a:cxnSpLocks/>
          </p:cNvCxnSpPr>
          <p:nvPr/>
        </p:nvCxnSpPr>
        <p:spPr bwMode="auto">
          <a:xfrm>
            <a:off x="891540" y="3575700"/>
            <a:ext cx="7176822" cy="8964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9"/>
          <p:cNvSpPr/>
          <p:nvPr/>
        </p:nvSpPr>
        <p:spPr bwMode="auto">
          <a:xfrm>
            <a:off x="4574590" y="3338136"/>
            <a:ext cx="475130" cy="4751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3</a:t>
            </a:r>
            <a:endParaRPr/>
          </a:p>
        </p:txBody>
      </p:sp>
      <p:sp>
        <p:nvSpPr>
          <p:cNvPr id="10" name="Oval 10"/>
          <p:cNvSpPr/>
          <p:nvPr/>
        </p:nvSpPr>
        <p:spPr bwMode="auto">
          <a:xfrm>
            <a:off x="2574403" y="3338135"/>
            <a:ext cx="475130" cy="4751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1</a:t>
            </a:r>
            <a:endParaRPr/>
          </a:p>
        </p:txBody>
      </p:sp>
      <p:sp>
        <p:nvSpPr>
          <p:cNvPr id="11" name="Oval 11"/>
          <p:cNvSpPr/>
          <p:nvPr/>
        </p:nvSpPr>
        <p:spPr bwMode="auto">
          <a:xfrm>
            <a:off x="3572310" y="3338135"/>
            <a:ext cx="475130" cy="475130"/>
          </a:xfrm>
          <a:prstGeom prst="ellipse">
            <a:avLst/>
          </a:prstGeom>
          <a:solidFill>
            <a:srgbClr val="1E62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2</a:t>
            </a:r>
            <a:endParaRPr/>
          </a:p>
        </p:txBody>
      </p:sp>
      <p:sp>
        <p:nvSpPr>
          <p:cNvPr id="12" name="Oval 12"/>
          <p:cNvSpPr/>
          <p:nvPr/>
        </p:nvSpPr>
        <p:spPr bwMode="auto">
          <a:xfrm>
            <a:off x="5571328" y="3338136"/>
            <a:ext cx="475130" cy="4751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4</a:t>
            </a:r>
            <a:endParaRPr/>
          </a:p>
        </p:txBody>
      </p:sp>
      <p:sp>
        <p:nvSpPr>
          <p:cNvPr id="13" name="Oval 13"/>
          <p:cNvSpPr/>
          <p:nvPr/>
        </p:nvSpPr>
        <p:spPr bwMode="auto">
          <a:xfrm>
            <a:off x="6568066" y="3338135"/>
            <a:ext cx="475130" cy="4751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5</a:t>
            </a:r>
            <a:endParaRPr/>
          </a:p>
        </p:txBody>
      </p:sp>
      <p:sp>
        <p:nvSpPr>
          <p:cNvPr id="14" name="Rechteck 14"/>
          <p:cNvSpPr/>
          <p:nvPr/>
        </p:nvSpPr>
        <p:spPr bwMode="auto">
          <a:xfrm>
            <a:off x="6057900" y="3176770"/>
            <a:ext cx="510166" cy="7978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100"/>
              <a:t>OER</a:t>
            </a:r>
            <a:endParaRPr/>
          </a:p>
        </p:txBody>
      </p:sp>
      <p:sp>
        <p:nvSpPr>
          <p:cNvPr id="15" name="Textfeld 17"/>
          <p:cNvSpPr/>
          <p:nvPr/>
        </p:nvSpPr>
        <p:spPr bwMode="auto">
          <a:xfrm>
            <a:off x="807645" y="3561042"/>
            <a:ext cx="1725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b="1"/>
              <a:t>Klausurtage</a:t>
            </a:r>
            <a:endParaRPr/>
          </a:p>
        </p:txBody>
      </p:sp>
      <p:cxnSp>
        <p:nvCxnSpPr>
          <p:cNvPr id="16" name="Gerade Verbindung mit Pfeil 19"/>
          <p:cNvCxnSpPr>
            <a:cxnSpLocks/>
          </p:cNvCxnSpPr>
          <p:nvPr/>
        </p:nvCxnSpPr>
        <p:spPr bwMode="auto">
          <a:xfrm>
            <a:off x="891140" y="3575699"/>
            <a:ext cx="1683263" cy="1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20"/>
          <p:cNvCxnSpPr>
            <a:cxnSpLocks/>
            <a:endCxn id="11" idx="2"/>
          </p:cNvCxnSpPr>
          <p:nvPr/>
        </p:nvCxnSpPr>
        <p:spPr bwMode="auto">
          <a:xfrm flipV="1">
            <a:off x="3049533" y="3575700"/>
            <a:ext cx="522777" cy="8964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eck 21"/>
          <p:cNvSpPr/>
          <p:nvPr/>
        </p:nvSpPr>
        <p:spPr bwMode="auto">
          <a:xfrm>
            <a:off x="4064004" y="3191242"/>
            <a:ext cx="509628" cy="797859"/>
          </a:xfrm>
          <a:prstGeom prst="rect">
            <a:avLst/>
          </a:prstGeom>
          <a:solidFill>
            <a:srgbClr val="AB1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/>
              <a:t>PLG</a:t>
            </a:r>
            <a:endParaRPr/>
          </a:p>
        </p:txBody>
      </p:sp>
      <p:sp>
        <p:nvSpPr>
          <p:cNvPr id="19" name="Rechteck 22"/>
          <p:cNvSpPr/>
          <p:nvPr/>
        </p:nvSpPr>
        <p:spPr bwMode="auto">
          <a:xfrm>
            <a:off x="5032734" y="3185734"/>
            <a:ext cx="527152" cy="7978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/>
              <a:t>PLG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ART &amp; ENDE">
  <a:themeElements>
    <a:clrScheme name="Benutzerdefinier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573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el Mitte">
  <a:themeElements>
    <a:clrScheme name="Benutzerdefinier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573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Grün">
  <a:themeElements>
    <a:clrScheme name="Benutzerdefinier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573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ila">
  <a:themeElements>
    <a:clrScheme name="DigitUS">
      <a:dk1>
        <a:srgbClr val="000000"/>
      </a:dk1>
      <a:lt1>
        <a:srgbClr val="FFFFFF"/>
      </a:lt1>
      <a:dk2>
        <a:srgbClr val="1F497D"/>
      </a:dk2>
      <a:lt2>
        <a:srgbClr val="02C69B"/>
      </a:lt2>
      <a:accent1>
        <a:srgbClr val="00573A"/>
      </a:accent1>
      <a:accent2>
        <a:srgbClr val="AB1192"/>
      </a:accent2>
      <a:accent3>
        <a:srgbClr val="FE6934"/>
      </a:accent3>
      <a:accent4>
        <a:srgbClr val="FECB02"/>
      </a:accent4>
      <a:accent5>
        <a:srgbClr val="003993"/>
      </a:accent5>
      <a:accent6>
        <a:srgbClr val="02C69B"/>
      </a:accent6>
      <a:hlink>
        <a:srgbClr val="00573A"/>
      </a:hlink>
      <a:folHlink>
        <a:srgbClr val="02C69B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Gelb">
  <a:themeElements>
    <a:clrScheme name="DigitUS">
      <a:dk1>
        <a:srgbClr val="000000"/>
      </a:dk1>
      <a:lt1>
        <a:srgbClr val="FFFFFF"/>
      </a:lt1>
      <a:dk2>
        <a:srgbClr val="1F497D"/>
      </a:dk2>
      <a:lt2>
        <a:srgbClr val="02C69B"/>
      </a:lt2>
      <a:accent1>
        <a:srgbClr val="00573A"/>
      </a:accent1>
      <a:accent2>
        <a:srgbClr val="AB1192"/>
      </a:accent2>
      <a:accent3>
        <a:srgbClr val="FE6934"/>
      </a:accent3>
      <a:accent4>
        <a:srgbClr val="FECB02"/>
      </a:accent4>
      <a:accent5>
        <a:srgbClr val="003993"/>
      </a:accent5>
      <a:accent6>
        <a:srgbClr val="02C69B"/>
      </a:accent6>
      <a:hlink>
        <a:srgbClr val="00573A"/>
      </a:hlink>
      <a:folHlink>
        <a:srgbClr val="02C69B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Impressum">
  <a:themeElements>
    <a:clrScheme name="Benutzerdefinier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573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688</Words>
  <Application>Microsoft Office PowerPoint</Application>
  <DocSecurity>0</DocSecurity>
  <PresentationFormat>Bildschirmpräsentation (16:9)</PresentationFormat>
  <Paragraphs>172</Paragraphs>
  <Slides>14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6</vt:i4>
      </vt:variant>
      <vt:variant>
        <vt:lpstr>Folientitel</vt:lpstr>
      </vt:variant>
      <vt:variant>
        <vt:i4>14</vt:i4>
      </vt:variant>
    </vt:vector>
  </HeadingPairs>
  <TitlesOfParts>
    <vt:vector size="24" baseType="lpstr">
      <vt:lpstr>Arial</vt:lpstr>
      <vt:lpstr>Arial Black</vt:lpstr>
      <vt:lpstr>Calibri</vt:lpstr>
      <vt:lpstr>Systemschrift</vt:lpstr>
      <vt:lpstr>START &amp; ENDE</vt:lpstr>
      <vt:lpstr>Titel Mitte</vt:lpstr>
      <vt:lpstr>Grün</vt:lpstr>
      <vt:lpstr>Lila</vt:lpstr>
      <vt:lpstr>Gelb</vt:lpstr>
      <vt:lpstr>Impressum</vt:lpstr>
      <vt:lpstr>PowerPoint-Präsentation</vt:lpstr>
      <vt:lpstr>Datenbanken in den Lerngemeinschaften</vt:lpstr>
      <vt:lpstr>Inhalt</vt:lpstr>
      <vt:lpstr>Grundidee</vt:lpstr>
      <vt:lpstr>Arten von Materialien</vt:lpstr>
      <vt:lpstr>PLG-Datenbank</vt:lpstr>
      <vt:lpstr>OER-Datenbank</vt:lpstr>
      <vt:lpstr>Ablauf</vt:lpstr>
      <vt:lpstr>Ablauf</vt:lpstr>
      <vt:lpstr>Ablauf</vt:lpstr>
      <vt:lpstr>Ablauf</vt:lpstr>
      <vt:lpstr>Ablauf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Datenbanken in den Lerngemeinschaften. Informationen zur Nutzung für Lehrkräfte</dc:title>
  <dc:subject/>
  <dc:creator>Karsten Stegmann; Sonja Berger</dc:creator>
  <cp:keywords>Präsentation; Lehrkräfte; Digitale Werkzeuge/Tools; Datenbanken; mebis-Kurse</cp:keywords>
  <dc:description>Die Datenbanken in den mebis-Kursen für die Lehrkräfte werden vorgestellt. Die Datenbanken dienen den Lehrkräften zum Teilen von für den Unterricht relevanten Materialien (z.B. Unterrichtskonzepten).</dc:description>
  <cp:lastModifiedBy>Esterl, Nadine</cp:lastModifiedBy>
  <cp:revision>155</cp:revision>
  <dcterms:created xsi:type="dcterms:W3CDTF">2020-12-07T13:14:23Z</dcterms:created>
  <dcterms:modified xsi:type="dcterms:W3CDTF">2023-01-23T19:46:50Z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prache">
    <vt:lpwstr>deutsch</vt:lpwstr>
  </property>
  <property fmtid="{D5CDD505-2E9C-101B-9397-08002B2CF9AE}" pid="3" name="Copyright">
    <vt:lpwstr>CC BY SA 4.0</vt:lpwstr>
  </property>
</Properties>
</file>