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bookmarkIdSeed="3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1521" r:id="rId2"/>
    <p:sldId id="1525" r:id="rId3"/>
    <p:sldId id="1526" r:id="rId4"/>
    <p:sldId id="263" r:id="rId5"/>
    <p:sldId id="1527" r:id="rId6"/>
  </p:sldIdLst>
  <p:sldSz cx="10298113" cy="7200900"/>
  <p:notesSz cx="6797675" cy="9874250"/>
  <p:defaultTextStyle>
    <a:defPPr>
      <a:defRPr lang="de-DE"/>
    </a:defPPr>
    <a:lvl1pPr marL="0" algn="l" defTabSz="953617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476808" algn="l" defTabSz="953617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953617" algn="l" defTabSz="953617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430423" algn="l" defTabSz="953617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1907231" algn="l" defTabSz="953617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2384039" algn="l" defTabSz="953617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2860849" algn="l" defTabSz="953617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3337657" algn="l" defTabSz="953617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3814465" algn="l" defTabSz="953617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93" userDrawn="1">
          <p15:clr>
            <a:srgbClr val="A4A3A4"/>
          </p15:clr>
        </p15:guide>
        <p15:guide id="2" pos="324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3" userDrawn="1">
          <p15:clr>
            <a:srgbClr val="A4A3A4"/>
          </p15:clr>
        </p15:guide>
        <p15:guide id="2" pos="2141" userDrawn="1">
          <p15:clr>
            <a:srgbClr val="A4A3A4"/>
          </p15:clr>
        </p15:guide>
        <p15:guide id="3" orient="horz" pos="3110" userDrawn="1">
          <p15:clr>
            <a:srgbClr val="A4A3A4"/>
          </p15:clr>
        </p15:guide>
        <p15:guide id="4" pos="214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71A78"/>
    <a:srgbClr val="FED943"/>
    <a:srgbClr val="0096B9"/>
    <a:srgbClr val="6CC5E1"/>
    <a:srgbClr val="1F497D"/>
    <a:srgbClr val="C00000"/>
    <a:srgbClr val="C0504D"/>
    <a:srgbClr val="FFFFFF"/>
    <a:srgbClr val="D9D9D9"/>
    <a:srgbClr val="7793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ittlere Formatvorlage 3 - Akz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Gitternetz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4" autoAdjust="0"/>
    <p:restoredTop sz="89747" autoAdjust="0"/>
  </p:normalViewPr>
  <p:slideViewPr>
    <p:cSldViewPr>
      <p:cViewPr varScale="1">
        <p:scale>
          <a:sx n="63" d="100"/>
          <a:sy n="63" d="100"/>
        </p:scale>
        <p:origin x="1116" y="48"/>
      </p:cViewPr>
      <p:guideLst>
        <p:guide orient="horz" pos="3493"/>
        <p:guide pos="3244"/>
      </p:guideLst>
    </p:cSldViewPr>
  </p:slideViewPr>
  <p:outlineViewPr>
    <p:cViewPr>
      <p:scale>
        <a:sx n="33" d="100"/>
        <a:sy n="33" d="100"/>
      </p:scale>
      <p:origin x="246" y="310152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2688"/>
    </p:cViewPr>
  </p:sorterViewPr>
  <p:notesViewPr>
    <p:cSldViewPr>
      <p:cViewPr varScale="1">
        <p:scale>
          <a:sx n="59" d="100"/>
          <a:sy n="59" d="100"/>
        </p:scale>
        <p:origin x="-2508" y="-78"/>
      </p:cViewPr>
      <p:guideLst>
        <p:guide orient="horz" pos="3103"/>
        <p:guide pos="2141"/>
        <p:guide orient="horz" pos="3110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BE17972-B6D4-4891-BFCF-5243A7A8F9B2}" type="doc">
      <dgm:prSet loTypeId="urn:microsoft.com/office/officeart/2008/layout/BendingPictureCaption" loCatId="picture" qsTypeId="urn:microsoft.com/office/officeart/2005/8/quickstyle/simple1" qsCatId="simple" csTypeId="urn:microsoft.com/office/officeart/2005/8/colors/accent1_2" csCatId="accent1" phldr="1"/>
      <dgm:spPr/>
    </dgm:pt>
    <dgm:pt modelId="{56A11382-EE93-4936-8F99-E2BB214851C8}">
      <dgm:prSet phldrT="[Text]"/>
      <dgm:spPr>
        <a:solidFill>
          <a:schemeClr val="tx2"/>
        </a:solidFill>
      </dgm:spPr>
      <dgm:t>
        <a:bodyPr/>
        <a:lstStyle/>
        <a:p>
          <a:endParaRPr lang="de-DE" dirty="0"/>
        </a:p>
      </dgm:t>
    </dgm:pt>
    <dgm:pt modelId="{2C7830CD-498C-4DDC-9375-5815265245E9}" type="parTrans" cxnId="{B12F2AA4-CF98-426D-8156-3BE6080A9982}">
      <dgm:prSet/>
      <dgm:spPr/>
      <dgm:t>
        <a:bodyPr/>
        <a:lstStyle/>
        <a:p>
          <a:endParaRPr lang="de-DE"/>
        </a:p>
      </dgm:t>
    </dgm:pt>
    <dgm:pt modelId="{4A13900A-1AC9-4B2F-9C1E-EBAC799EC0C1}" type="sibTrans" cxnId="{B12F2AA4-CF98-426D-8156-3BE6080A9982}">
      <dgm:prSet/>
      <dgm:spPr/>
      <dgm:t>
        <a:bodyPr/>
        <a:lstStyle/>
        <a:p>
          <a:endParaRPr lang="de-DE"/>
        </a:p>
      </dgm:t>
    </dgm:pt>
    <dgm:pt modelId="{E1273189-3ED5-43C7-A250-DDA212C81005}" type="pres">
      <dgm:prSet presAssocID="{EBE17972-B6D4-4891-BFCF-5243A7A8F9B2}" presName="diagram" presStyleCnt="0">
        <dgm:presLayoutVars>
          <dgm:dir/>
        </dgm:presLayoutVars>
      </dgm:prSet>
      <dgm:spPr/>
    </dgm:pt>
    <dgm:pt modelId="{1E74E441-9072-45B3-ABAE-B4F48C625A7A}" type="pres">
      <dgm:prSet presAssocID="{56A11382-EE93-4936-8F99-E2BB214851C8}" presName="composite" presStyleCnt="0"/>
      <dgm:spPr/>
    </dgm:pt>
    <dgm:pt modelId="{81B85531-1577-4E73-AD20-76DC9B97734F}" type="pres">
      <dgm:prSet presAssocID="{56A11382-EE93-4936-8F99-E2BB214851C8}" presName="Image" presStyleLbl="bgShp" presStyleIdx="0" presStyleCnt="1" custLinFactNeighborX="-7715" custLinFactNeighborY="1495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</dgm:spPr>
      <dgm:extLst>
        <a:ext uri="{E40237B7-FDA0-4F09-8148-C483321AD2D9}">
          <dgm14:cNvPr xmlns:dgm14="http://schemas.microsoft.com/office/drawing/2010/diagram" id="0" name="" descr="Start, Treffen, Brainstorming, Geschäft, Teamarbeit"/>
        </a:ext>
      </dgm:extLst>
    </dgm:pt>
    <dgm:pt modelId="{B7D6E788-E66D-4B62-822F-35B6F43366FE}" type="pres">
      <dgm:prSet presAssocID="{56A11382-EE93-4936-8F99-E2BB214851C8}" presName="Parent" presStyleLbl="node0" presStyleIdx="0" presStyleCnt="1" custScaleY="58442" custLinFactNeighborX="-32410" custLinFactNeighborY="12295">
        <dgm:presLayoutVars>
          <dgm:bulletEnabled val="1"/>
        </dgm:presLayoutVars>
      </dgm:prSet>
      <dgm:spPr/>
    </dgm:pt>
  </dgm:ptLst>
  <dgm:cxnLst>
    <dgm:cxn modelId="{26BF5431-3356-4FED-8DDE-A39CED7477F4}" type="presOf" srcId="{EBE17972-B6D4-4891-BFCF-5243A7A8F9B2}" destId="{E1273189-3ED5-43C7-A250-DDA212C81005}" srcOrd="0" destOrd="0" presId="urn:microsoft.com/office/officeart/2008/layout/BendingPictureCaption"/>
    <dgm:cxn modelId="{B12F2AA4-CF98-426D-8156-3BE6080A9982}" srcId="{EBE17972-B6D4-4891-BFCF-5243A7A8F9B2}" destId="{56A11382-EE93-4936-8F99-E2BB214851C8}" srcOrd="0" destOrd="0" parTransId="{2C7830CD-498C-4DDC-9375-5815265245E9}" sibTransId="{4A13900A-1AC9-4B2F-9C1E-EBAC799EC0C1}"/>
    <dgm:cxn modelId="{FD94E5BA-6590-4190-B0C9-E0EA2D614350}" type="presOf" srcId="{56A11382-EE93-4936-8F99-E2BB214851C8}" destId="{B7D6E788-E66D-4B62-822F-35B6F43366FE}" srcOrd="0" destOrd="0" presId="urn:microsoft.com/office/officeart/2008/layout/BendingPictureCaption"/>
    <dgm:cxn modelId="{8B6B0443-75C4-433F-B414-FA5686AB7131}" type="presParOf" srcId="{E1273189-3ED5-43C7-A250-DDA212C81005}" destId="{1E74E441-9072-45B3-ABAE-B4F48C625A7A}" srcOrd="0" destOrd="0" presId="urn:microsoft.com/office/officeart/2008/layout/BendingPictureCaption"/>
    <dgm:cxn modelId="{66D8065E-4CF3-4C06-A9F7-4AC4251D281C}" type="presParOf" srcId="{1E74E441-9072-45B3-ABAE-B4F48C625A7A}" destId="{81B85531-1577-4E73-AD20-76DC9B97734F}" srcOrd="0" destOrd="0" presId="urn:microsoft.com/office/officeart/2008/layout/BendingPictureCaption"/>
    <dgm:cxn modelId="{9EB76412-7FFE-4500-AA4E-A31B8B8C0039}" type="presParOf" srcId="{1E74E441-9072-45B3-ABAE-B4F48C625A7A}" destId="{B7D6E788-E66D-4B62-822F-35B6F43366FE}" srcOrd="1" destOrd="0" presId="urn:microsoft.com/office/officeart/2008/layout/BendingPictureCapti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B85531-1577-4E73-AD20-76DC9B97734F}">
      <dsp:nvSpPr>
        <dsp:cNvPr id="0" name=""/>
        <dsp:cNvSpPr/>
      </dsp:nvSpPr>
      <dsp:spPr>
        <a:xfrm>
          <a:off x="0" y="438557"/>
          <a:ext cx="6000445" cy="443430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D6E788-E66D-4B62-822F-35B6F43366FE}">
      <dsp:nvSpPr>
        <dsp:cNvPr id="0" name=""/>
        <dsp:cNvSpPr/>
      </dsp:nvSpPr>
      <dsp:spPr>
        <a:xfrm>
          <a:off x="0" y="4146676"/>
          <a:ext cx="5170597" cy="726188"/>
        </a:xfrm>
        <a:prstGeom prst="rect">
          <a:avLst/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5000"/>
            </a:spcAft>
            <a:buNone/>
          </a:pPr>
          <a:endParaRPr lang="de-DE" sz="4000" kern="1200" dirty="0"/>
        </a:p>
      </dsp:txBody>
      <dsp:txXfrm>
        <a:off x="0" y="4146676"/>
        <a:ext cx="5170597" cy="7261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BendingPictureCaption">
  <dgm:title val=""/>
  <dgm:desc val=""/>
  <dgm:catLst>
    <dgm:cat type="picture" pri="6000"/>
    <dgm:cat type="pictureconvert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7" srcId="0" destId="1" srcOrd="0" destOrd="0"/>
        <dgm:cxn modelId="8" srcId="0" destId="2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diagram">
    <dgm:varLst>
      <dgm:dir/>
    </dgm:varLst>
    <dgm:choose name="Name0">
      <dgm:if name="Name1" func="var" arg="dir" op="equ" val="norm">
        <dgm:alg type="snake">
          <dgm:param type="off" val="ctr"/>
        </dgm:alg>
      </dgm:if>
      <dgm:else name="Name2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.19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if>
          <dgm:else name="Name5">
            <dgm:constrLst>
              <dgm:constr type="l" for="ch" forName="Image" refType="w" fact="0.06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else>
        </dgm:choose>
        <dgm:layoutNode name="Image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" styleLbl="node0">
          <dgm:varLst>
            <dgm:bulletEnabled val="1"/>
          </dgm:varLst>
          <dgm:alg type="tx">
            <dgm:param type="txAnchorVertCh" val="mid"/>
            <dgm:param type="shpTxRTLAlignCh" val="r"/>
            <dgm:param type="lnSpAfParP" val="5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57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8" y="1"/>
            <a:ext cx="2946400" cy="4957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19EB67-6B51-4DFE-B02B-8B4E0D2D2FD0}" type="datetimeFigureOut">
              <a:rPr lang="de-DE" smtClean="0"/>
              <a:t>05.04.2023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378485"/>
            <a:ext cx="2946400" cy="4957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8" y="9378485"/>
            <a:ext cx="2946400" cy="4957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FCC4BD-102B-4AE5-91C1-B06FA80774B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500106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4" y="6"/>
            <a:ext cx="2945659" cy="493711"/>
          </a:xfrm>
          <a:prstGeom prst="rect">
            <a:avLst/>
          </a:prstGeom>
        </p:spPr>
        <p:txBody>
          <a:bodyPr vert="horz" lIns="95500" tIns="47750" rIns="95500" bIns="47750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8" y="6"/>
            <a:ext cx="2945659" cy="493711"/>
          </a:xfrm>
          <a:prstGeom prst="rect">
            <a:avLst/>
          </a:prstGeom>
        </p:spPr>
        <p:txBody>
          <a:bodyPr vert="horz" lIns="95500" tIns="47750" rIns="95500" bIns="47750" rtlCol="0"/>
          <a:lstStyle>
            <a:lvl1pPr algn="r">
              <a:defRPr sz="1300"/>
            </a:lvl1pPr>
          </a:lstStyle>
          <a:p>
            <a:fld id="{3DBE2723-2822-419A-9BD4-4BAD25D3271D}" type="datetimeFigureOut">
              <a:rPr lang="en-US" smtClean="0"/>
              <a:pPr/>
              <a:t>4/5/2023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750888" y="741363"/>
            <a:ext cx="529590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00" tIns="47750" rIns="95500" bIns="47750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9" y="4690272"/>
            <a:ext cx="5438140" cy="4443412"/>
          </a:xfrm>
          <a:prstGeom prst="rect">
            <a:avLst/>
          </a:prstGeom>
        </p:spPr>
        <p:txBody>
          <a:bodyPr vert="horz" lIns="95500" tIns="47750" rIns="95500" bIns="4775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4" y="9378828"/>
            <a:ext cx="2945659" cy="493711"/>
          </a:xfrm>
          <a:prstGeom prst="rect">
            <a:avLst/>
          </a:prstGeom>
        </p:spPr>
        <p:txBody>
          <a:bodyPr vert="horz" lIns="95500" tIns="47750" rIns="95500" bIns="47750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8" y="9378828"/>
            <a:ext cx="2945659" cy="493711"/>
          </a:xfrm>
          <a:prstGeom prst="rect">
            <a:avLst/>
          </a:prstGeom>
        </p:spPr>
        <p:txBody>
          <a:bodyPr vert="horz" lIns="95500" tIns="47750" rIns="95500" bIns="47750" rtlCol="0" anchor="b"/>
          <a:lstStyle>
            <a:lvl1pPr algn="r">
              <a:defRPr sz="1300"/>
            </a:lvl1pPr>
          </a:lstStyle>
          <a:p>
            <a:fld id="{5453E05D-3DF1-4E21-AB1B-DE220D2B1110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0079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5361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76808" algn="l" defTabSz="95361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53617" algn="l" defTabSz="95361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430423" algn="l" defTabSz="95361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907231" algn="l" defTabSz="95361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384039" algn="l" defTabSz="95361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860849" algn="l" defTabSz="95361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337657" algn="l" defTabSz="95361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814465" algn="l" defTabSz="95361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Diese Phase soll explizit auch für eigene Ziele und Ideen der Teilnehmenden offen sein; in diesem Fall ggf. Folien ergänzen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53E05D-3DF1-4E21-AB1B-DE220D2B1110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4875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3498228-4FD6-45EB-B0CA-EE52938E3D39}" type="slidenum">
              <a:rPr lang="de-DE" altLang="de-DE" smtClean="0"/>
              <a:pPr>
                <a:defRPr/>
              </a:pPr>
              <a:t>2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0018370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536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Möglichst auf ein gemeinsames Thema einigen, sodass jede Lehrkraft eine Unterrichtsstunde zum selben Thema mitbringt. W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enn aufgrund vers. Reihenplanung nötig, sonst auch vers. Themen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3498228-4FD6-45EB-B0CA-EE52938E3D39}" type="slidenum">
              <a:rPr lang="de-DE" altLang="de-DE" smtClean="0"/>
              <a:pPr>
                <a:defRPr/>
              </a:pPr>
              <a:t>3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0764245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Master" Target="../slideMasters/slideMaster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hteck 16"/>
          <p:cNvSpPr/>
          <p:nvPr userDrawn="1"/>
        </p:nvSpPr>
        <p:spPr>
          <a:xfrm>
            <a:off x="8" y="56"/>
            <a:ext cx="7453304" cy="64807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361" tIns="47681" rIns="95361" bIns="47681" rtlCol="0" anchor="ctr"/>
          <a:lstStyle/>
          <a:p>
            <a:pPr algn="l"/>
            <a:endParaRPr lang="de-DE" sz="2400" b="1" dirty="0">
              <a:solidFill>
                <a:schemeClr val="bg1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4915" y="1008163"/>
            <a:ext cx="9268301" cy="542432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chemeClr val="tx2"/>
              </a:buClr>
              <a:buSzPct val="120000"/>
              <a:buFont typeface="Wingdings" pitchFamily="2" charset="2"/>
              <a:buChar char="§"/>
              <a:defRPr sz="1800" b="0">
                <a:latin typeface="+mn-lt"/>
              </a:defRPr>
            </a:lvl1pPr>
            <a:lvl2pPr>
              <a:defRPr sz="1800" b="0"/>
            </a:lvl2pPr>
            <a:lvl3pPr marL="1191775" indent="-238356">
              <a:buFont typeface="Symbol" pitchFamily="18" charset="2"/>
              <a:buChar char="-"/>
              <a:defRPr sz="1800" b="0"/>
            </a:lvl3pPr>
            <a:lvl4pPr marL="1668482" indent="-238356">
              <a:buFont typeface="Symbol" pitchFamily="18" charset="2"/>
              <a:buChar char="-"/>
              <a:defRPr sz="1800" b="0"/>
            </a:lvl4pPr>
            <a:lvl5pPr marL="2145192" indent="-238356">
              <a:buFont typeface="Symbol" pitchFamily="18" charset="2"/>
              <a:buChar char="-"/>
              <a:defRPr sz="1800" b="0"/>
            </a:lvl5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6" name="Titel 1"/>
          <p:cNvSpPr>
            <a:spLocks noGrp="1"/>
          </p:cNvSpPr>
          <p:nvPr>
            <p:ph type="title"/>
          </p:nvPr>
        </p:nvSpPr>
        <p:spPr>
          <a:xfrm>
            <a:off x="468536" y="0"/>
            <a:ext cx="6912768" cy="648128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800" b="0">
                <a:solidFill>
                  <a:schemeClr val="bg1"/>
                </a:solidFill>
              </a:defRPr>
            </a:lvl1pPr>
          </a:lstStyle>
          <a:p>
            <a:endParaRPr lang="de-DE" dirty="0"/>
          </a:p>
        </p:txBody>
      </p:sp>
      <p:cxnSp>
        <p:nvCxnSpPr>
          <p:cNvPr id="19" name="Gerade Verbindung 18"/>
          <p:cNvCxnSpPr/>
          <p:nvPr userDrawn="1"/>
        </p:nvCxnSpPr>
        <p:spPr>
          <a:xfrm>
            <a:off x="1" y="6838360"/>
            <a:ext cx="10298113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hteck 19"/>
          <p:cNvSpPr/>
          <p:nvPr userDrawn="1"/>
        </p:nvSpPr>
        <p:spPr>
          <a:xfrm>
            <a:off x="3852920" y="6840866"/>
            <a:ext cx="6445199" cy="7195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361" tIns="47681" rIns="95361" bIns="47681" rtlCol="0" anchor="ctr"/>
          <a:lstStyle/>
          <a:p>
            <a:pPr algn="ctr"/>
            <a:endParaRPr lang="de-DE"/>
          </a:p>
        </p:txBody>
      </p:sp>
      <p:sp>
        <p:nvSpPr>
          <p:cNvPr id="21" name="Textfeld 20"/>
          <p:cNvSpPr txBox="1"/>
          <p:nvPr userDrawn="1"/>
        </p:nvSpPr>
        <p:spPr>
          <a:xfrm>
            <a:off x="3852912" y="6851612"/>
            <a:ext cx="6445202" cy="280959"/>
          </a:xfrm>
          <a:prstGeom prst="rect">
            <a:avLst/>
          </a:prstGeom>
          <a:noFill/>
          <a:ln>
            <a:noFill/>
          </a:ln>
        </p:spPr>
        <p:txBody>
          <a:bodyPr wrap="square" lIns="95361" tIns="47681" rIns="95361" bIns="47681" rtlCol="0">
            <a:spAutoFit/>
          </a:bodyPr>
          <a:lstStyle/>
          <a:p>
            <a:r>
              <a:rPr lang="de-DE" sz="1200" b="1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Didaktik der Biologie, Didaktik der Mathematik – LMU München		</a:t>
            </a:r>
            <a:fld id="{8BE7A362-220D-42D0-B4B4-4DB6B9E5BC20}" type="slidenum">
              <a:rPr lang="de-DE" sz="1200" b="1" kern="12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pPr/>
              <a:t>‹Nr.›</a:t>
            </a:fld>
            <a:endParaRPr lang="de-DE" sz="1200" b="1" kern="12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nhaltsplatzhalter 2"/>
          <p:cNvSpPr>
            <a:spLocks noGrp="1"/>
          </p:cNvSpPr>
          <p:nvPr>
            <p:ph sz="quarter" idx="10"/>
          </p:nvPr>
        </p:nvSpPr>
        <p:spPr>
          <a:xfrm>
            <a:off x="5536233" y="6480770"/>
            <a:ext cx="4248943" cy="288032"/>
          </a:xfrm>
          <a:prstGeom prst="rect">
            <a:avLst/>
          </a:prstGeom>
        </p:spPr>
        <p:txBody>
          <a:bodyPr vert="horz" anchor="ctr"/>
          <a:lstStyle>
            <a:lvl1pPr algn="r">
              <a:defRPr sz="1300" b="0">
                <a:latin typeface="Calibri"/>
                <a:cs typeface="Calibri"/>
              </a:defRPr>
            </a:lvl1pPr>
            <a:lvl2pPr marL="476806" indent="0">
              <a:buNone/>
              <a:defRPr/>
            </a:lvl2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75643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2"/>
          <p:cNvSpPr>
            <a:spLocks noGrp="1"/>
          </p:cNvSpPr>
          <p:nvPr>
            <p:ph idx="1"/>
          </p:nvPr>
        </p:nvSpPr>
        <p:spPr>
          <a:xfrm>
            <a:off x="6229175" y="821404"/>
            <a:ext cx="3556001" cy="5424322"/>
          </a:xfrm>
          <a:prstGeom prst="rect">
            <a:avLst/>
          </a:prstGeom>
        </p:spPr>
        <p:txBody>
          <a:bodyPr/>
          <a:lstStyle>
            <a:lvl1pPr>
              <a:buClr>
                <a:srgbClr val="C00000"/>
              </a:buClr>
              <a:buSzPct val="120000"/>
              <a:buFont typeface="Wingdings" pitchFamily="2" charset="2"/>
              <a:buChar char="§"/>
              <a:defRPr sz="2200">
                <a:latin typeface="+mn-lt"/>
              </a:defRPr>
            </a:lvl1pPr>
            <a:lvl2pPr>
              <a:defRPr sz="1700"/>
            </a:lvl2pPr>
            <a:lvl3pPr marL="1191775" indent="-238356">
              <a:buFont typeface="Symbol" pitchFamily="18" charset="2"/>
              <a:buChar char="-"/>
              <a:defRPr sz="1700"/>
            </a:lvl3pPr>
            <a:lvl4pPr marL="1668482" indent="-238356">
              <a:buFont typeface="Symbol" pitchFamily="18" charset="2"/>
              <a:buChar char="-"/>
              <a:defRPr sz="1700"/>
            </a:lvl4pPr>
            <a:lvl5pPr marL="2145192" indent="-238356">
              <a:buFont typeface="Symbol" pitchFamily="18" charset="2"/>
              <a:buChar char="-"/>
              <a:defRPr sz="1700"/>
            </a:lvl5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cxnSp>
        <p:nvCxnSpPr>
          <p:cNvPr id="6" name="Gerade Verbindung 18"/>
          <p:cNvCxnSpPr/>
          <p:nvPr userDrawn="1"/>
        </p:nvCxnSpPr>
        <p:spPr>
          <a:xfrm>
            <a:off x="1" y="6838360"/>
            <a:ext cx="10298113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hteck 6"/>
          <p:cNvSpPr/>
          <p:nvPr userDrawn="1"/>
        </p:nvSpPr>
        <p:spPr>
          <a:xfrm>
            <a:off x="3852920" y="6840866"/>
            <a:ext cx="6445199" cy="7195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361" tIns="47681" rIns="95361" bIns="47681" rtlCol="0" anchor="ctr"/>
          <a:lstStyle/>
          <a:p>
            <a:pPr algn="ctr"/>
            <a:endParaRPr lang="de-DE"/>
          </a:p>
        </p:txBody>
      </p:sp>
      <p:sp>
        <p:nvSpPr>
          <p:cNvPr id="12" name="Rechteck 11"/>
          <p:cNvSpPr/>
          <p:nvPr userDrawn="1"/>
        </p:nvSpPr>
        <p:spPr>
          <a:xfrm>
            <a:off x="-1428" y="4536554"/>
            <a:ext cx="5150484" cy="2016224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/>
          <p:cNvSpPr txBox="1"/>
          <p:nvPr userDrawn="1"/>
        </p:nvSpPr>
        <p:spPr>
          <a:xfrm>
            <a:off x="3852912" y="6851612"/>
            <a:ext cx="6445202" cy="280959"/>
          </a:xfrm>
          <a:prstGeom prst="rect">
            <a:avLst/>
          </a:prstGeom>
          <a:noFill/>
          <a:ln>
            <a:noFill/>
          </a:ln>
        </p:spPr>
        <p:txBody>
          <a:bodyPr wrap="square" lIns="95361" tIns="47681" rIns="95361" bIns="47681" rtlCol="0">
            <a:spAutoFit/>
          </a:bodyPr>
          <a:lstStyle/>
          <a:p>
            <a:r>
              <a:rPr lang="de-DE" sz="1200" b="1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Didaktik der Biologie, Didaktik der Mathematik – LMU München		</a:t>
            </a:r>
            <a:fld id="{8BE7A362-220D-42D0-B4B4-4DB6B9E5BC20}" type="slidenum">
              <a:rPr lang="de-DE" sz="1200" b="1" kern="12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pPr/>
              <a:t>‹Nr.›</a:t>
            </a:fld>
            <a:endParaRPr lang="de-DE" sz="1200" b="1" kern="12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Inhaltsplatzhalter 2"/>
          <p:cNvSpPr>
            <a:spLocks noGrp="1"/>
          </p:cNvSpPr>
          <p:nvPr>
            <p:ph sz="quarter" idx="10"/>
          </p:nvPr>
        </p:nvSpPr>
        <p:spPr>
          <a:xfrm>
            <a:off x="5536233" y="6480770"/>
            <a:ext cx="4248943" cy="288032"/>
          </a:xfrm>
          <a:prstGeom prst="rect">
            <a:avLst/>
          </a:prstGeom>
        </p:spPr>
        <p:txBody>
          <a:bodyPr vert="horz" anchor="ctr"/>
          <a:lstStyle>
            <a:lvl1pPr algn="r">
              <a:defRPr sz="1300" b="0">
                <a:latin typeface="Calibri"/>
                <a:cs typeface="Calibri"/>
              </a:defRPr>
            </a:lvl1pPr>
            <a:lvl2pPr marL="476806" indent="0">
              <a:buNone/>
              <a:defRPr/>
            </a:lvl2pPr>
          </a:lstStyle>
          <a:p>
            <a:pPr lvl="0"/>
            <a:r>
              <a:rPr lang="de-DE"/>
              <a:t>Mastertextformat bearbeiten</a:t>
            </a:r>
          </a:p>
        </p:txBody>
      </p:sp>
      <p:graphicFrame>
        <p:nvGraphicFramePr>
          <p:cNvPr id="10" name="Diagramm 9"/>
          <p:cNvGraphicFramePr/>
          <p:nvPr userDrawn="1">
            <p:extLst>
              <p:ext uri="{D42A27DB-BD31-4B8C-83A1-F6EECF244321}">
                <p14:modId xmlns:p14="http://schemas.microsoft.com/office/powerpoint/2010/main" val="3529243485"/>
              </p:ext>
            </p:extLst>
          </p:nvPr>
        </p:nvGraphicFramePr>
        <p:xfrm>
          <a:off x="1871" y="360090"/>
          <a:ext cx="7309297" cy="48728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1" y="4536554"/>
            <a:ext cx="5149055" cy="648128"/>
          </a:xfrm>
          <a:prstGeom prst="rect">
            <a:avLst/>
          </a:prstGeom>
        </p:spPr>
        <p:txBody>
          <a:bodyPr>
            <a:normAutofit/>
          </a:bodyPr>
          <a:lstStyle>
            <a:lvl1pPr marL="266700" indent="0" algn="l">
              <a:defRPr sz="2800" b="0">
                <a:solidFill>
                  <a:schemeClr val="bg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>
          <a:xfrm>
            <a:off x="324520" y="5400650"/>
            <a:ext cx="4680520" cy="1056268"/>
          </a:xfrm>
        </p:spPr>
        <p:txBody>
          <a:bodyPr/>
          <a:lstStyle>
            <a:lvl1pPr>
              <a:defRPr sz="1400"/>
            </a:lvl1pPr>
          </a:lstStyle>
          <a:p>
            <a:pPr lvl="0"/>
            <a:r>
              <a:rPr lang="de-DE" dirty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191144931"/>
      </p:ext>
    </p:extLst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gitus - Mathematikdidaktik -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5791389"/>
      </p:ext>
    </p:extLst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1_Benutzerdefiniertes Layou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Rechteck 8"/>
          <p:cNvSpPr/>
          <p:nvPr userDrawn="1"/>
        </p:nvSpPr>
        <p:spPr bwMode="auto">
          <a:xfrm>
            <a:off x="8" y="56"/>
            <a:ext cx="7453304" cy="64807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361" tIns="47681" rIns="95361" bIns="47681" rtlCol="0" anchor="ctr"/>
          <a:lstStyle/>
          <a:p>
            <a:pPr algn="l">
              <a:defRPr/>
            </a:pPr>
            <a:endParaRPr lang="de-DE" sz="2400" b="1">
              <a:solidFill>
                <a:schemeClr val="bg1"/>
              </a:solidFill>
            </a:endParaRPr>
          </a:p>
        </p:txBody>
      </p:sp>
      <p:sp>
        <p:nvSpPr>
          <p:cNvPr id="5" name="Inhaltsplatzhalter 2"/>
          <p:cNvSpPr>
            <a:spLocks noGrp="1"/>
          </p:cNvSpPr>
          <p:nvPr>
            <p:ph idx="1"/>
          </p:nvPr>
        </p:nvSpPr>
        <p:spPr bwMode="auto">
          <a:xfrm>
            <a:off x="514915" y="1440209"/>
            <a:ext cx="9268300" cy="4992275"/>
          </a:xfrm>
          <a:prstGeom prst="rect">
            <a:avLst/>
          </a:prstGeom>
        </p:spPr>
        <p:txBody>
          <a:bodyPr/>
          <a:lstStyle>
            <a:lvl1pPr>
              <a:buClr>
                <a:srgbClr val="C00000"/>
              </a:buClr>
              <a:buSzPct val="120000"/>
              <a:buFont typeface="Wingdings"/>
              <a:buChar char="§"/>
              <a:defRPr sz="2200">
                <a:latin typeface="+mn-lt"/>
              </a:defRPr>
            </a:lvl1pPr>
            <a:lvl2pPr>
              <a:defRPr sz="1700"/>
            </a:lvl2pPr>
            <a:lvl3pPr marL="1191775" indent="-238356">
              <a:buFont typeface="Symbol"/>
              <a:buChar char="-"/>
              <a:defRPr sz="1700"/>
            </a:lvl3pPr>
            <a:lvl4pPr marL="1668482" indent="-238356">
              <a:buFont typeface="Symbol"/>
              <a:buChar char="-"/>
              <a:defRPr sz="1700"/>
            </a:lvl4pPr>
            <a:lvl5pPr marL="2145192" indent="-238356">
              <a:buFont typeface="Symbol"/>
              <a:buChar char="-"/>
              <a:defRPr sz="1700"/>
            </a:lvl5pPr>
          </a:lstStyle>
          <a:p>
            <a:pPr lvl="0">
              <a:defRPr/>
            </a:pPr>
            <a:r>
              <a:rPr lang="de-DE"/>
              <a:t>Textmasterformate durch Klicken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 bwMode="auto">
          <a:xfrm>
            <a:off x="468536" y="0"/>
            <a:ext cx="6912768" cy="648128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800" b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cxnSp>
        <p:nvCxnSpPr>
          <p:cNvPr id="7" name="Gerade Verbindung 18"/>
          <p:cNvCxnSpPr>
            <a:cxnSpLocks/>
          </p:cNvCxnSpPr>
          <p:nvPr userDrawn="1"/>
        </p:nvCxnSpPr>
        <p:spPr bwMode="auto">
          <a:xfrm>
            <a:off x="1" y="6838360"/>
            <a:ext cx="10298113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hteck 12"/>
          <p:cNvSpPr/>
          <p:nvPr userDrawn="1"/>
        </p:nvSpPr>
        <p:spPr bwMode="auto">
          <a:xfrm>
            <a:off x="3852920" y="6840866"/>
            <a:ext cx="6445199" cy="7195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361" tIns="47681" rIns="95361" bIns="47681"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9" name="Textfeld 13"/>
          <p:cNvSpPr>
            <a:spLocks noAdjustHandles="1"/>
          </p:cNvSpPr>
          <p:nvPr userDrawn="1"/>
        </p:nvSpPr>
        <p:spPr bwMode="auto">
          <a:xfrm>
            <a:off x="3852912" y="6851612"/>
            <a:ext cx="6445202" cy="280959"/>
          </a:xfrm>
          <a:prstGeom prst="rect">
            <a:avLst/>
          </a:prstGeom>
          <a:noFill/>
          <a:ln>
            <a:noFill/>
          </a:ln>
        </p:spPr>
        <p:txBody>
          <a:bodyPr wrap="square" lIns="95361" tIns="47681" rIns="95361" bIns="47681" rtlCol="0">
            <a:spAutoFit/>
          </a:bodyPr>
          <a:lstStyle/>
          <a:p>
            <a:pPr>
              <a:defRPr/>
            </a:pPr>
            <a:r>
              <a:rPr lang="de-DE" sz="1200" b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 Didaktik der Biologie, Didaktik der Mathematik – LMU München		</a:t>
            </a:r>
            <a:fld id="{8BE7A362-220D-42D0-B4B4-4DB6B9E5BC20}" type="slidenum">
              <a:rPr lang="de-DE" sz="1200" b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‹Nr.›</a:t>
            </a:fld>
            <a:endParaRPr lang="de-DE" sz="1200" b="1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Inhaltsplatzhalter 2"/>
          <p:cNvSpPr>
            <a:spLocks noGrp="1"/>
          </p:cNvSpPr>
          <p:nvPr>
            <p:ph sz="quarter" idx="10"/>
          </p:nvPr>
        </p:nvSpPr>
        <p:spPr bwMode="auto">
          <a:xfrm>
            <a:off x="5536232" y="6480770"/>
            <a:ext cx="4248943" cy="288032"/>
          </a:xfrm>
          <a:prstGeom prst="rect">
            <a:avLst/>
          </a:prstGeom>
        </p:spPr>
        <p:txBody>
          <a:bodyPr vert="horz" anchor="ctr"/>
          <a:lstStyle>
            <a:lvl1pPr algn="r">
              <a:defRPr sz="1300" b="0">
                <a:latin typeface="Calibri"/>
                <a:cs typeface="Calibri"/>
              </a:defRPr>
            </a:lvl1pPr>
            <a:lvl2pPr marL="476806" indent="0">
              <a:buNone/>
              <a:defRPr/>
            </a:lvl2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  <p:sp>
        <p:nvSpPr>
          <p:cNvPr id="11" name="Rechteck 15"/>
          <p:cNvSpPr/>
          <p:nvPr userDrawn="1"/>
        </p:nvSpPr>
        <p:spPr bwMode="auto">
          <a:xfrm>
            <a:off x="0" y="724003"/>
            <a:ext cx="7453312" cy="400110"/>
          </a:xfrm>
          <a:prstGeom prst="rect">
            <a:avLst/>
          </a:prstGeom>
          <a:solidFill>
            <a:srgbClr val="1F497D"/>
          </a:solidFill>
        </p:spPr>
        <p:txBody>
          <a:bodyPr wrap="square">
            <a:spAutoFit/>
          </a:bodyPr>
          <a:lstStyle/>
          <a:p>
            <a:pPr marL="452438">
              <a:defRPr/>
            </a:pPr>
            <a:endParaRPr lang="de-DE" sz="2000">
              <a:solidFill>
                <a:schemeClr val="bg1"/>
              </a:solidFill>
            </a:endParaRPr>
          </a:p>
        </p:txBody>
      </p:sp>
      <p:sp>
        <p:nvSpPr>
          <p:cNvPr id="12" name="Textplatzhalter 20"/>
          <p:cNvSpPr>
            <a:spLocks noGrp="1"/>
          </p:cNvSpPr>
          <p:nvPr>
            <p:ph type="body" sz="quarter" idx="11"/>
          </p:nvPr>
        </p:nvSpPr>
        <p:spPr bwMode="auto">
          <a:xfrm>
            <a:off x="468536" y="717686"/>
            <a:ext cx="6912767" cy="406427"/>
          </a:xfrm>
        </p:spPr>
        <p:txBody>
          <a:bodyPr>
            <a:noAutofit/>
          </a:bodyPr>
          <a:lstStyle>
            <a:lvl1pPr>
              <a:defRPr sz="2000" b="0">
                <a:solidFill>
                  <a:schemeClr val="bg1"/>
                </a:solidFill>
                <a:latin typeface="+mn-lt"/>
              </a:defRPr>
            </a:lvl1pPr>
          </a:lstStyle>
          <a:p>
            <a:pPr lvl="0">
              <a:defRPr/>
            </a:pPr>
            <a:r>
              <a:rPr lang="de-DE"/>
              <a:t>Textmasterformat bearbeiten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2703768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514915" y="288377"/>
            <a:ext cx="9268301" cy="1200151"/>
          </a:xfrm>
          <a:prstGeom prst="rect">
            <a:avLst/>
          </a:prstGeom>
        </p:spPr>
        <p:txBody>
          <a:bodyPr vert="horz" lIns="95361" tIns="47681" rIns="95361" bIns="47681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14915" y="1680223"/>
            <a:ext cx="9268301" cy="4752261"/>
          </a:xfrm>
          <a:prstGeom prst="rect">
            <a:avLst/>
          </a:prstGeom>
        </p:spPr>
        <p:txBody>
          <a:bodyPr vert="horz" lIns="95361" tIns="47681" rIns="95361" bIns="47681" rtlCol="0">
            <a:normAutofit/>
          </a:bodyPr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10" name="Foliennummernplatzhalter 4"/>
          <p:cNvSpPr txBox="1">
            <a:spLocks noGrp="1"/>
          </p:cNvSpPr>
          <p:nvPr userDrawn="1"/>
        </p:nvSpPr>
        <p:spPr bwMode="auto">
          <a:xfrm>
            <a:off x="9845788" y="6773532"/>
            <a:ext cx="470210" cy="531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361" tIns="47681" rIns="95361" bIns="47681" anchor="ctr"/>
          <a:lstStyle/>
          <a:p>
            <a:pPr algn="ctr"/>
            <a:fld id="{8BE7A362-220D-42D0-B4B4-4DB6B9E5BC20}" type="slidenum">
              <a:rPr lang="de-DE" sz="1200" b="1">
                <a:solidFill>
                  <a:schemeClr val="bg1"/>
                </a:solidFill>
                <a:latin typeface="Arial Bold"/>
                <a:ea typeface="Arial Bold"/>
                <a:cs typeface="Arial Bold"/>
              </a:rPr>
              <a:pPr algn="ctr"/>
              <a:t>‹Nr.›</a:t>
            </a:fld>
            <a:endParaRPr lang="de-DE" sz="1200" b="1" dirty="0">
              <a:solidFill>
                <a:schemeClr val="bg1"/>
              </a:solidFill>
              <a:latin typeface="Arial Bold"/>
              <a:ea typeface="Arial Bold"/>
              <a:cs typeface="Arial Bold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</p:sldLayoutIdLst>
  <p:transition>
    <p:wipe dir="r"/>
  </p:transition>
  <p:txStyles>
    <p:titleStyle>
      <a:lvl1pPr algn="ctr" defTabSz="953617" rtl="0" eaLnBrk="1" latinLnBrk="0" hangingPunct="1">
        <a:spcBef>
          <a:spcPct val="0"/>
        </a:spcBef>
        <a:buNone/>
        <a:defRPr sz="4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7607" indent="-357607" algn="l" defTabSz="953617" rtl="0" eaLnBrk="1" latinLnBrk="0" hangingPunct="1"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Arial Bold"/>
          <a:ea typeface="+mn-ea"/>
          <a:cs typeface="+mn-cs"/>
        </a:defRPr>
      </a:lvl1pPr>
      <a:lvl2pPr marL="774811" indent="-298005" algn="l" defTabSz="953617" rtl="0" eaLnBrk="1" latinLnBrk="0" hangingPunct="1">
        <a:spcBef>
          <a:spcPct val="20000"/>
        </a:spcBef>
        <a:buFont typeface="Arial" pitchFamily="34" charset="0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192021" indent="-238404" algn="l" defTabSz="95361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68828" indent="-238404" algn="l" defTabSz="95361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145636" indent="-238404" algn="l" defTabSz="95361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622444" indent="-238404" algn="l" defTabSz="95361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99252" indent="-238404" algn="l" defTabSz="95361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76061" indent="-238404" algn="l" defTabSz="95361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52869" indent="-238404" algn="l" defTabSz="95361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5361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76808" algn="l" defTabSz="95361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53617" algn="l" defTabSz="95361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430423" algn="l" defTabSz="95361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907231" algn="l" defTabSz="95361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84039" algn="l" defTabSz="95361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60849" algn="l" defTabSz="95361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337657" algn="l" defTabSz="95361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14465" algn="l" defTabSz="95361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hyperlink" Target="https://pixabay.com/images/id-1560815/" TargetMode="Externa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creativecommons.org/licenses/by-sa/4.0/legalcode.de" TargetMode="External"/><Relationship Id="rId4" Type="http://schemas.openxmlformats.org/officeDocument/2006/relationships/hyperlink" Target="https://pixabay.com/images/id-918449/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orcid.org/0000-0002-7235-5391" TargetMode="External"/><Relationship Id="rId13" Type="http://schemas.openxmlformats.org/officeDocument/2006/relationships/hyperlink" Target="https://creativecommons.org/licenses/by-sa/4.0/deed.de" TargetMode="External"/><Relationship Id="rId3" Type="http://schemas.openxmlformats.org/officeDocument/2006/relationships/hyperlink" Target="https://orcid.org/0000-0001-6031-9660" TargetMode="External"/><Relationship Id="rId7" Type="http://schemas.openxmlformats.org/officeDocument/2006/relationships/hyperlink" Target="https://orcid.org/0000-0003-3051-73259" TargetMode="External"/><Relationship Id="rId12" Type="http://schemas.openxmlformats.org/officeDocument/2006/relationships/hyperlink" Target="https://orcid.org/0000-0001-9345-8149" TargetMode="External"/><Relationship Id="rId2" Type="http://schemas.openxmlformats.org/officeDocument/2006/relationships/hyperlink" Target="https://nbn-resolving.org/urn:nbn:de:bvb:19-epub-93577-3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orcid.org/0000-0002-8386-5151" TargetMode="External"/><Relationship Id="rId11" Type="http://schemas.openxmlformats.org/officeDocument/2006/relationships/hyperlink" Target="https://orcid.org/0000-0002-4017-3534" TargetMode="External"/><Relationship Id="rId5" Type="http://schemas.openxmlformats.org/officeDocument/2006/relationships/hyperlink" Target="https://orcid.org/0000-0001-6618-1084" TargetMode="External"/><Relationship Id="rId10" Type="http://schemas.openxmlformats.org/officeDocument/2006/relationships/hyperlink" Target="https://orcid.org/0000-0003-2828-6939" TargetMode="External"/><Relationship Id="rId4" Type="http://schemas.openxmlformats.org/officeDocument/2006/relationships/hyperlink" Target="https://orcid.org/0000-0002-3187-3459" TargetMode="External"/><Relationship Id="rId9" Type="http://schemas.openxmlformats.org/officeDocument/2006/relationships/hyperlink" Target="https://orcid.org/0000-0002-3625-6791" TargetMode="External"/><Relationship Id="rId1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01254D4D-B397-3A44-BE75-A3C3526A97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359510"/>
            <a:ext cx="11378541" cy="7585694"/>
          </a:xfrm>
          <a:prstGeom prst="rect">
            <a:avLst/>
          </a:prstGeom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A5A907D5-5F98-114F-B37C-6C13347EEF3F}"/>
              </a:ext>
            </a:extLst>
          </p:cNvPr>
          <p:cNvSpPr/>
          <p:nvPr/>
        </p:nvSpPr>
        <p:spPr>
          <a:xfrm>
            <a:off x="2340744" y="5112714"/>
            <a:ext cx="7988489" cy="43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800" dirty="0">
                <a:solidFill>
                  <a:schemeClr val="tx1"/>
                </a:solidFill>
              </a:rPr>
              <a:t>Interimsziele &amp; nächste Schritte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BCAFE8AE-D48D-48B2-A5B5-977F82508DBA}"/>
              </a:ext>
            </a:extLst>
          </p:cNvPr>
          <p:cNvSpPr/>
          <p:nvPr/>
        </p:nvSpPr>
        <p:spPr>
          <a:xfrm>
            <a:off x="2340744" y="5616722"/>
            <a:ext cx="7988489" cy="648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000" dirty="0">
                <a:solidFill>
                  <a:schemeClr val="tx1"/>
                </a:solidFill>
              </a:rPr>
              <a:t>Auf dem Weg zum Unterricht mit digitalen Medien – </a:t>
            </a:r>
            <a:br>
              <a:rPr lang="de-DE" sz="2000" dirty="0">
                <a:solidFill>
                  <a:schemeClr val="tx1"/>
                </a:solidFill>
              </a:rPr>
            </a:br>
            <a:r>
              <a:rPr lang="de-DE" sz="2000" dirty="0">
                <a:solidFill>
                  <a:schemeClr val="tx1"/>
                </a:solidFill>
              </a:rPr>
              <a:t>Umsetzung in der Praxis und Reflexion</a:t>
            </a:r>
          </a:p>
        </p:txBody>
      </p:sp>
    </p:spTree>
    <p:extLst>
      <p:ext uri="{BB962C8B-B14F-4D97-AF65-F5344CB8AC3E}">
        <p14:creationId xmlns:p14="http://schemas.microsoft.com/office/powerpoint/2010/main" val="2805462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9DBFE94D-BDC6-E449-A49F-A4AC4E1FCD05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 lnSpcReduction="10000"/>
          </a:bodyPr>
          <a:lstStyle/>
          <a:p>
            <a:endParaRPr lang="de-DE"/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E91FDFBF-7895-A648-BA85-014A412854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Ihr Auftrag bzgl. „Stunde 1“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5ACA8752-6E7E-4C20-8D36-53D622B1C66F}"/>
              </a:ext>
            </a:extLst>
          </p:cNvPr>
          <p:cNvSpPr/>
          <p:nvPr/>
        </p:nvSpPr>
        <p:spPr bwMode="auto">
          <a:xfrm>
            <a:off x="562744" y="3655946"/>
            <a:ext cx="9172623" cy="1787982"/>
          </a:xfrm>
          <a:prstGeom prst="rect">
            <a:avLst/>
          </a:prstGeom>
          <a:noFill/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357188" indent="-2698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500" dirty="0">
                <a:solidFill>
                  <a:schemeClr val="tx1"/>
                </a:solidFill>
              </a:rPr>
              <a:t>In der Zeit nach dem heutigen Klausurtag </a:t>
            </a:r>
            <a:r>
              <a:rPr lang="de-DE" sz="1500" b="1" dirty="0">
                <a:solidFill>
                  <a:schemeClr val="tx1"/>
                </a:solidFill>
              </a:rPr>
              <a:t>halten</a:t>
            </a:r>
            <a:r>
              <a:rPr lang="de-DE" sz="1500" dirty="0">
                <a:solidFill>
                  <a:schemeClr val="tx1"/>
                </a:solidFill>
              </a:rPr>
              <a:t> Sie bitte die „Stunde 1“ in Ihrer 8. Klasse. </a:t>
            </a:r>
            <a:br>
              <a:rPr lang="de-DE" sz="1500" dirty="0">
                <a:solidFill>
                  <a:schemeClr val="tx1"/>
                </a:solidFill>
              </a:rPr>
            </a:br>
            <a:r>
              <a:rPr lang="de-DE" sz="1500" dirty="0">
                <a:solidFill>
                  <a:schemeClr val="tx1"/>
                </a:solidFill>
              </a:rPr>
              <a:t>Probieren Sie dabei den heute geplanten Einsatz des Werkzeugs aus. </a:t>
            </a:r>
          </a:p>
          <a:p>
            <a:pPr marL="357188" indent="-2698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500" dirty="0">
                <a:solidFill>
                  <a:schemeClr val="tx1"/>
                </a:solidFill>
              </a:rPr>
              <a:t>Kollegiale Hospitationen können sowohl für die Vorbereitung als auch für die Reflexion hilfreich sein.  </a:t>
            </a:r>
          </a:p>
          <a:p>
            <a:pPr marL="357188" indent="-2698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500" dirty="0">
                <a:solidFill>
                  <a:schemeClr val="tx1"/>
                </a:solidFill>
              </a:rPr>
              <a:t>Notieren Sie sich jeweils mind. einen </a:t>
            </a:r>
            <a:r>
              <a:rPr lang="de-DE" sz="1500" b="1" dirty="0">
                <a:solidFill>
                  <a:schemeClr val="tx1"/>
                </a:solidFill>
              </a:rPr>
              <a:t>zentralen Punkt aus Ihrer Planung bzw. einen zentralen Punkt aus der Umsetzung im Unterricht</a:t>
            </a:r>
            <a:r>
              <a:rPr lang="de-DE" sz="1500" dirty="0">
                <a:solidFill>
                  <a:schemeClr val="tx1"/>
                </a:solidFill>
              </a:rPr>
              <a:t>, der dazu geführt hat, dass es gut bzw. weniger gut geklappt hat.</a:t>
            </a:r>
          </a:p>
          <a:p>
            <a:pPr marL="373063" indent="-285750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354013" algn="l"/>
              </a:tabLst>
            </a:pPr>
            <a:r>
              <a:rPr lang="de-DE" sz="1500" dirty="0">
                <a:solidFill>
                  <a:schemeClr val="tx1"/>
                </a:solidFill>
              </a:rPr>
              <a:t>Zu Beginn des nächsten Klausurtags erfolgt eine </a:t>
            </a:r>
            <a:r>
              <a:rPr lang="de-DE" sz="1500" b="1" dirty="0">
                <a:solidFill>
                  <a:schemeClr val="tx1"/>
                </a:solidFill>
              </a:rPr>
              <a:t>gemeinsame Reflexion </a:t>
            </a:r>
            <a:r>
              <a:rPr lang="de-DE" sz="1500" dirty="0">
                <a:solidFill>
                  <a:schemeClr val="tx1"/>
                </a:solidFill>
              </a:rPr>
              <a:t>innerhalb der Lerngemeinschaft. </a:t>
            </a:r>
            <a:endParaRPr lang="de-DE" sz="1600" dirty="0">
              <a:solidFill>
                <a:schemeClr val="tx1"/>
              </a:solidFill>
            </a:endParaRP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AEE62F18-0365-4045-AB81-D40353F5BECD}"/>
              </a:ext>
            </a:extLst>
          </p:cNvPr>
          <p:cNvSpPr/>
          <p:nvPr/>
        </p:nvSpPr>
        <p:spPr bwMode="auto">
          <a:xfrm>
            <a:off x="562744" y="3357360"/>
            <a:ext cx="3960440" cy="2422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de-DE" sz="1600" b="1" dirty="0">
                <a:solidFill>
                  <a:schemeClr val="bg1"/>
                </a:solidFill>
              </a:rPr>
              <a:t>Arbeitsauftrag bis zum nächsten Klausurtag:</a:t>
            </a:r>
            <a:endParaRPr sz="1200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AE896005-F3D1-4342-98E3-FB91FC0D6D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1843" y="1140146"/>
            <a:ext cx="7834426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6656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9DBFE94D-BDC6-E449-A49F-A4AC4E1FCD05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 lnSpcReduction="10000"/>
          </a:bodyPr>
          <a:lstStyle/>
          <a:p>
            <a:endParaRPr lang="de-DE"/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E91FDFBF-7895-A648-BA85-014A412854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Ihr Auftrag bzgl. „Stunde 2“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CF2606C1-DF60-4D5C-9CB3-3DA900DA966B}"/>
              </a:ext>
            </a:extLst>
          </p:cNvPr>
          <p:cNvSpPr/>
          <p:nvPr/>
        </p:nvSpPr>
        <p:spPr bwMode="auto">
          <a:xfrm>
            <a:off x="612552" y="3432165"/>
            <a:ext cx="9172623" cy="600333"/>
          </a:xfrm>
          <a:prstGeom prst="rect">
            <a:avLst/>
          </a:prstGeom>
          <a:noFill/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357188" indent="-269875">
              <a:spcAft>
                <a:spcPts val="253"/>
              </a:spcAft>
              <a:buFont typeface="Arial"/>
              <a:buChar char="•"/>
              <a:defRPr/>
            </a:pPr>
            <a:r>
              <a:rPr lang="de-DE" sz="1500" dirty="0">
                <a:solidFill>
                  <a:schemeClr val="tx1"/>
                </a:solidFill>
              </a:rPr>
              <a:t>Einigen Sie sich zusammen mit Ihrer </a:t>
            </a:r>
            <a:r>
              <a:rPr lang="de-DE" sz="1500" b="1" dirty="0">
                <a:solidFill>
                  <a:schemeClr val="tx1"/>
                </a:solidFill>
              </a:rPr>
              <a:t>Lerngemeinschaft</a:t>
            </a:r>
            <a:r>
              <a:rPr lang="de-DE" sz="1500" dirty="0">
                <a:solidFill>
                  <a:schemeClr val="tx1"/>
                </a:solidFill>
              </a:rPr>
              <a:t> auf ein Thema für </a:t>
            </a:r>
            <a:r>
              <a:rPr lang="de-DE" sz="1500" b="1" dirty="0">
                <a:solidFill>
                  <a:schemeClr val="tx1"/>
                </a:solidFill>
              </a:rPr>
              <a:t>„Stunde 2“</a:t>
            </a:r>
            <a:r>
              <a:rPr lang="de-DE" sz="1500" dirty="0">
                <a:solidFill>
                  <a:schemeClr val="tx1"/>
                </a:solidFill>
              </a:rPr>
              <a:t>, so dass Sie diese Stunde möglichst in der Zeit zwischen dem dritten und vierten Klausurtag im Unterricht Ihrer 8. Klasse halten können. </a:t>
            </a:r>
            <a:endParaRPr sz="1500" dirty="0">
              <a:solidFill>
                <a:schemeClr val="tx1"/>
              </a:solidFill>
            </a:endParaRP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7CB5D2A4-845A-49AF-8229-0F009361F3A0}"/>
              </a:ext>
            </a:extLst>
          </p:cNvPr>
          <p:cNvSpPr/>
          <p:nvPr/>
        </p:nvSpPr>
        <p:spPr bwMode="auto">
          <a:xfrm>
            <a:off x="612552" y="3189949"/>
            <a:ext cx="3960440" cy="2422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de-DE" sz="1600" b="1" dirty="0">
                <a:solidFill>
                  <a:schemeClr val="bg1"/>
                </a:solidFill>
              </a:rPr>
              <a:t>Arbeitsauftrag für heute:</a:t>
            </a:r>
            <a:endParaRPr sz="1200" dirty="0"/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FD961221-0979-4E3C-8555-B85F5522CE53}"/>
              </a:ext>
            </a:extLst>
          </p:cNvPr>
          <p:cNvSpPr/>
          <p:nvPr/>
        </p:nvSpPr>
        <p:spPr bwMode="auto">
          <a:xfrm>
            <a:off x="612552" y="4562746"/>
            <a:ext cx="9172623" cy="1774008"/>
          </a:xfrm>
          <a:prstGeom prst="rect">
            <a:avLst/>
          </a:prstGeom>
          <a:noFill/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373063" indent="-285750">
              <a:spcAft>
                <a:spcPts val="253"/>
              </a:spcAft>
              <a:buFont typeface="Arial" panose="020B0604020202020204" pitchFamily="34" charset="0"/>
              <a:buChar char="•"/>
              <a:tabLst>
                <a:tab pos="354013" algn="l"/>
              </a:tabLst>
            </a:pPr>
            <a:r>
              <a:rPr lang="de-DE" sz="1500" dirty="0">
                <a:solidFill>
                  <a:schemeClr val="tx1"/>
                </a:solidFill>
              </a:rPr>
              <a:t>Erste Unterrichtsplanungen (gerne bereits vorhandene Planungen aus früheren Schuljahren) werden in der Lehrkrafthandreichung (Biologie) oder der Vorlage fixiert und möglichst in </a:t>
            </a:r>
            <a:r>
              <a:rPr lang="de-DE" sz="1500" dirty="0" err="1">
                <a:solidFill>
                  <a:schemeClr val="tx1"/>
                </a:solidFill>
              </a:rPr>
              <a:t>mebis</a:t>
            </a:r>
            <a:r>
              <a:rPr lang="de-DE" sz="1500" dirty="0">
                <a:solidFill>
                  <a:schemeClr val="tx1"/>
                </a:solidFill>
              </a:rPr>
              <a:t> hochgeladen, damit sie für die Arbeit in der Lerngemeinschaft am nächsten Klausurtag zur Verfügung stehen. Digitale Elemente können darin enthalten sein, sie müssen aber nicht. </a:t>
            </a:r>
          </a:p>
          <a:p>
            <a:pPr marL="373063" indent="-285750">
              <a:spcAft>
                <a:spcPts val="253"/>
              </a:spcAft>
              <a:buFont typeface="Arial" panose="020B0604020202020204" pitchFamily="34" charset="0"/>
              <a:buChar char="•"/>
              <a:tabLst>
                <a:tab pos="354013" algn="l"/>
              </a:tabLst>
            </a:pPr>
            <a:r>
              <a:rPr lang="de-DE" sz="1500" i="1" dirty="0">
                <a:solidFill>
                  <a:schemeClr val="tx1"/>
                </a:solidFill>
              </a:rPr>
              <a:t>Ausblick</a:t>
            </a:r>
            <a:r>
              <a:rPr lang="de-DE" sz="1500" dirty="0">
                <a:solidFill>
                  <a:schemeClr val="tx1"/>
                </a:solidFill>
              </a:rPr>
              <a:t>: Am dritten Klausurtag arbeitet die Lerngemeinschaft auf Grundlage der hochgeladenen Planungen gemeinsam an der „Stunde 2“ weiter. Dabei werden die am dritten Klausurtag zum Thema „Konzeptorientierung“ behandelten Aspekte besonders berücksichtigt. 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34122FAC-60A2-495D-9739-7B9E7DE8EAA8}"/>
              </a:ext>
            </a:extLst>
          </p:cNvPr>
          <p:cNvSpPr/>
          <p:nvPr/>
        </p:nvSpPr>
        <p:spPr bwMode="auto">
          <a:xfrm>
            <a:off x="612552" y="4320530"/>
            <a:ext cx="3960440" cy="2422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de-DE" sz="1600" b="1" dirty="0">
                <a:solidFill>
                  <a:schemeClr val="bg1"/>
                </a:solidFill>
              </a:rPr>
              <a:t>Arbeitsauftrag bis zum nächsten Klausurtag:</a:t>
            </a:r>
            <a:endParaRPr sz="1200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A0B28A48-CC0B-4F80-B6EC-ADC7C88375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7831" y="1100523"/>
            <a:ext cx="7802449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8454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Inhaltsplatzhalter 1"/>
          <p:cNvSpPr>
            <a:spLocks noGrp="1"/>
          </p:cNvSpPr>
          <p:nvPr>
            <p:ph idx="1"/>
          </p:nvPr>
        </p:nvSpPr>
        <p:spPr bwMode="auto"/>
        <p:txBody>
          <a:bodyPr>
            <a:normAutofit/>
          </a:bodyPr>
          <a:lstStyle/>
          <a:p>
            <a:r>
              <a:rPr lang="de-DE" sz="1800" b="0" dirty="0">
                <a:hlinkClick r:id="" action="ppaction://hlinkshowjump?jump=firstslide"/>
              </a:rPr>
              <a:t>Titelbild: </a:t>
            </a:r>
            <a:r>
              <a:rPr lang="de-DE" sz="1800" b="0" dirty="0"/>
              <a:t>Bild von Gerhard G. auf </a:t>
            </a:r>
            <a:r>
              <a:rPr lang="de-DE" sz="1800" b="0" dirty="0" err="1"/>
              <a:t>Pixabay</a:t>
            </a:r>
            <a:r>
              <a:rPr lang="de-DE" sz="1800" b="0" dirty="0"/>
              <a:t>:  </a:t>
            </a:r>
            <a:r>
              <a:rPr lang="de-DE" sz="1800" b="0" dirty="0">
                <a:hlinkClick r:id="rId2"/>
              </a:rPr>
              <a:t>https://pixabay.com/images/id-1560815/</a:t>
            </a:r>
            <a:endParaRPr lang="de-DE" sz="1800" b="0" dirty="0"/>
          </a:p>
          <a:p>
            <a:r>
              <a:rPr lang="de-DE" sz="1800" b="0" dirty="0">
                <a:hlinkClick r:id="rId3" action="ppaction://hlinksldjump"/>
              </a:rPr>
              <a:t>Arbeitsaufträge: </a:t>
            </a:r>
            <a:r>
              <a:rPr lang="de-DE" sz="1800" b="0" dirty="0"/>
              <a:t>Bild von  Free-</a:t>
            </a:r>
            <a:r>
              <a:rPr lang="de-DE" sz="1800" b="0" dirty="0" err="1"/>
              <a:t>Photos</a:t>
            </a:r>
            <a:r>
              <a:rPr lang="de-DE" sz="1800" b="0" dirty="0"/>
              <a:t> auf </a:t>
            </a:r>
            <a:r>
              <a:rPr lang="de-DE" sz="1800" b="0" dirty="0" err="1"/>
              <a:t>Pixabay</a:t>
            </a:r>
            <a:r>
              <a:rPr lang="de-DE" sz="1800" b="0" dirty="0"/>
              <a:t>: </a:t>
            </a:r>
            <a:r>
              <a:rPr lang="de-DE" sz="1800" b="0" dirty="0">
                <a:hlinkClick r:id="rId4"/>
              </a:rPr>
              <a:t>https://pixabay.com/images/id-918449/</a:t>
            </a:r>
            <a:endParaRPr lang="de-DE" sz="1800" b="0" dirty="0"/>
          </a:p>
          <a:p>
            <a:endParaRPr lang="de-DE" sz="1800" b="0" dirty="0"/>
          </a:p>
          <a:p>
            <a:endParaRPr lang="de-DE" sz="1800" b="0" dirty="0"/>
          </a:p>
          <a:p>
            <a:endParaRPr lang="de-DE" sz="1800" b="0" dirty="0"/>
          </a:p>
          <a:p>
            <a:endParaRPr lang="de-DE" sz="1800" b="0" dirty="0"/>
          </a:p>
          <a:p>
            <a:endParaRPr lang="de-DE" sz="1800" b="0" dirty="0"/>
          </a:p>
          <a:p>
            <a:endParaRPr lang="de-DE" sz="1800" b="0" dirty="0"/>
          </a:p>
          <a:p>
            <a:endParaRPr lang="de-DE" sz="1800" b="0" dirty="0"/>
          </a:p>
          <a:p>
            <a:endParaRPr lang="de-DE" sz="1800" b="0" dirty="0"/>
          </a:p>
          <a:p>
            <a:endParaRPr lang="de-DE" sz="1800" b="0" dirty="0"/>
          </a:p>
          <a:p>
            <a:endParaRPr lang="de-DE" sz="1800" b="0" dirty="0"/>
          </a:p>
          <a:p>
            <a:endParaRPr lang="de-DE" sz="1800" b="0" dirty="0"/>
          </a:p>
          <a:p>
            <a:endParaRPr lang="de-DE" sz="1800" b="0" dirty="0"/>
          </a:p>
          <a:p>
            <a:pPr marL="0" indent="0">
              <a:buNone/>
            </a:pPr>
            <a:r>
              <a:rPr lang="de-DE" sz="1800" b="0" dirty="0">
                <a:solidFill>
                  <a:srgbClr val="000000"/>
                </a:solidFill>
                <a:ea typeface="Calibri"/>
                <a:cs typeface="Calibri"/>
              </a:rPr>
              <a:t>Alle Bilder lizensiert unter </a:t>
            </a:r>
            <a:r>
              <a:rPr lang="de-DE" sz="1800" b="0" u="sng" dirty="0">
                <a:ea typeface="Calibri"/>
                <a:cs typeface="Calibri"/>
                <a:hlinkClick r:id="rId5" tooltip="https://creativecommons.org/licenses/by-sa/4.0/legalcode.de"/>
              </a:rPr>
              <a:t>CC-BY-SA 4.0</a:t>
            </a:r>
            <a:endParaRPr lang="de-DE" sz="1800" b="0" dirty="0">
              <a:solidFill>
                <a:srgbClr val="000000"/>
              </a:solidFill>
              <a:ea typeface="Calibri"/>
              <a:cs typeface="Calibri"/>
            </a:endParaRPr>
          </a:p>
          <a:p>
            <a:endParaRPr lang="de-DE" sz="1800" b="0" dirty="0"/>
          </a:p>
        </p:txBody>
      </p:sp>
      <p:sp>
        <p:nvSpPr>
          <p:cNvPr id="5" name="Titel 2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Quellen und Literaturverzeichniss</a:t>
            </a:r>
            <a:endParaRPr/>
          </a:p>
        </p:txBody>
      </p:sp>
      <p:sp>
        <p:nvSpPr>
          <p:cNvPr id="6" name="Inhaltsplatzhalter 3"/>
          <p:cNvSpPr>
            <a:spLocks noGrp="1"/>
          </p:cNvSpPr>
          <p:nvPr>
            <p:ph sz="quarter" idx="10"/>
          </p:nvPr>
        </p:nvSpPr>
        <p:spPr bwMode="auto"/>
        <p:txBody>
          <a:bodyPr>
            <a:normAutofit lnSpcReduction="10000"/>
          </a:bodyPr>
          <a:lstStyle/>
          <a:p>
            <a:pPr>
              <a:defRPr/>
            </a:pPr>
            <a:endParaRPr lang="de-DE"/>
          </a:p>
        </p:txBody>
      </p:sp>
      <p:sp>
        <p:nvSpPr>
          <p:cNvPr id="7" name="Textplatzhalter 4"/>
          <p:cNvSpPr>
            <a:spLocks noGrp="1"/>
          </p:cNvSpPr>
          <p:nvPr>
            <p:ph type="body" sz="quarter" idx="11"/>
          </p:nvPr>
        </p:nvSpPr>
        <p:spPr bwMode="auto">
          <a:xfrm>
            <a:off x="514915" y="674117"/>
            <a:ext cx="6912767" cy="406427"/>
          </a:xfrm>
        </p:spPr>
        <p:txBody>
          <a:bodyPr/>
          <a:lstStyle/>
          <a:p>
            <a:pPr>
              <a:defRPr/>
            </a:pPr>
            <a:r>
              <a:rPr lang="de-DE"/>
              <a:t>Bilder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8637E11D-A47F-4C6A-992D-57D9BB2385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de-DE" sz="1800" dirty="0">
                <a:solidFill>
                  <a:srgbClr val="000000"/>
                </a:solidFill>
                <a:latin typeface="Corbel Light" panose="020B0303020204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Dieser Foliensatz </a:t>
            </a:r>
            <a:r>
              <a:rPr lang="de-DE" sz="1800" i="1" dirty="0">
                <a:solidFill>
                  <a:srgbClr val="000000"/>
                </a:solidFill>
                <a:latin typeface="Corbel Light" panose="020B0303020204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„</a:t>
            </a:r>
            <a:r>
              <a:rPr lang="de-DE" sz="1800" i="1" dirty="0">
                <a:latin typeface="Corbel Light" panose="020B0303020204020204" pitchFamily="34" charset="0"/>
              </a:rPr>
              <a:t>Interimsziele &amp; nächste Schritte - Auf dem Weg zum Unterricht mit digitalen Medien – Umsetzung in der Praxis und Reflexion</a:t>
            </a:r>
            <a:r>
              <a:rPr lang="de-DE" sz="1800" i="1" dirty="0">
                <a:solidFill>
                  <a:srgbClr val="000000"/>
                </a:solidFill>
                <a:latin typeface="Corbel Light" panose="020B0303020204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“ </a:t>
            </a:r>
            <a:r>
              <a:rPr lang="de-DE" sz="1800" dirty="0">
                <a:solidFill>
                  <a:srgbClr val="000000"/>
                </a:solidFill>
                <a:latin typeface="Corbel Light" panose="020B0303020204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wurde im Rahmen des Projekts </a:t>
            </a:r>
            <a:r>
              <a:rPr lang="de-DE" sz="1800" dirty="0" err="1">
                <a:solidFill>
                  <a:srgbClr val="0563C1"/>
                </a:solidFill>
                <a:latin typeface="Corbel Light" panose="020B0303020204020204" pitchFamily="34" charset="0"/>
                <a:ea typeface="Arial" panose="020B0604020202020204" pitchFamily="34" charset="0"/>
                <a:cs typeface="Times New Roman" panose="02020603050405020304" pitchFamily="18" charset="0"/>
                <a:hlinkClick r:id="rId2"/>
              </a:rPr>
              <a:t>DigitUS</a:t>
            </a:r>
            <a:r>
              <a:rPr lang="de-DE" sz="1800" dirty="0">
                <a:solidFill>
                  <a:srgbClr val="000000"/>
                </a:solidFill>
                <a:latin typeface="Corbel Light" panose="020B0303020204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von</a:t>
            </a:r>
            <a:r>
              <a:rPr lang="de-DE" sz="1800" dirty="0">
                <a:solidFill>
                  <a:srgbClr val="0563C1"/>
                </a:solidFill>
                <a:latin typeface="Corbel Light" panose="020B0303020204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de-DE" sz="1800" dirty="0">
                <a:solidFill>
                  <a:srgbClr val="0563C1"/>
                </a:solidFill>
                <a:latin typeface="Corbel Light" panose="020B0303020204020204" pitchFamily="34" charset="0"/>
                <a:ea typeface="Arial" panose="020B0604020202020204" pitchFamily="34" charset="0"/>
                <a:cs typeface="Times New Roman" panose="02020603050405020304" pitchFamily="18" charset="0"/>
                <a:hlinkClick r:id="rId3"/>
              </a:rPr>
              <a:t>Birgit Neuhaus </a:t>
            </a:r>
            <a:r>
              <a:rPr lang="de-DE" sz="1800" dirty="0">
                <a:solidFill>
                  <a:srgbClr val="0563C1"/>
                </a:solidFill>
                <a:latin typeface="Corbel Light" panose="020B0303020204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de-DE" sz="1800" dirty="0">
                <a:solidFill>
                  <a:srgbClr val="0563C1"/>
                </a:solidFill>
                <a:latin typeface="Corbel Light" panose="020B0303020204020204" pitchFamily="34" charset="0"/>
                <a:ea typeface="Arial" panose="020B0604020202020204" pitchFamily="34" charset="0"/>
                <a:cs typeface="Times New Roman" panose="02020603050405020304" pitchFamily="18" charset="0"/>
                <a:hlinkClick r:id="rId4"/>
              </a:rPr>
              <a:t>Stefan Ufer</a:t>
            </a:r>
            <a:r>
              <a:rPr lang="de-DE" sz="1800" dirty="0">
                <a:solidFill>
                  <a:srgbClr val="0563C1"/>
                </a:solidFill>
                <a:latin typeface="Corbel Light" panose="020B0303020204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,</a:t>
            </a:r>
            <a:r>
              <a:rPr lang="de-DE" sz="1800" dirty="0">
                <a:solidFill>
                  <a:srgbClr val="000000"/>
                </a:solidFill>
                <a:latin typeface="Corbel Light" panose="020B0303020204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de-DE" sz="1800" dirty="0">
                <a:solidFill>
                  <a:srgbClr val="0563C1"/>
                </a:solidFill>
                <a:latin typeface="Corbel Light" panose="020B0303020204020204" pitchFamily="34" charset="0"/>
                <a:ea typeface="Arial" panose="020B0604020202020204" pitchFamily="34" charset="0"/>
                <a:cs typeface="Times New Roman" panose="02020603050405020304" pitchFamily="18" charset="0"/>
                <a:hlinkClick r:id="rId5"/>
              </a:rPr>
              <a:t>Dagmar Traub </a:t>
            </a:r>
            <a:r>
              <a:rPr lang="de-DE" sz="1800" dirty="0">
                <a:solidFill>
                  <a:srgbClr val="0563C1"/>
                </a:solidFill>
                <a:latin typeface="Corbel Light" panose="020B0303020204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de-DE" sz="1800" dirty="0">
                <a:solidFill>
                  <a:srgbClr val="0563C1"/>
                </a:solidFill>
                <a:latin typeface="Corbel Light" panose="020B0303020204020204" pitchFamily="34" charset="0"/>
                <a:ea typeface="Arial" panose="020B0604020202020204" pitchFamily="34" charset="0"/>
                <a:cs typeface="Times New Roman" panose="02020603050405020304" pitchFamily="18" charset="0"/>
                <a:hlinkClick r:id="rId6"/>
              </a:rPr>
              <a:t>Timo </a:t>
            </a:r>
            <a:r>
              <a:rPr lang="de-DE" sz="1800" dirty="0" err="1">
                <a:solidFill>
                  <a:srgbClr val="0563C1"/>
                </a:solidFill>
                <a:latin typeface="Corbel Light" panose="020B0303020204020204" pitchFamily="34" charset="0"/>
                <a:ea typeface="Arial" panose="020B0604020202020204" pitchFamily="34" charset="0"/>
                <a:cs typeface="Times New Roman" panose="02020603050405020304" pitchFamily="18" charset="0"/>
                <a:hlinkClick r:id="rId6"/>
              </a:rPr>
              <a:t>Kosiol</a:t>
            </a:r>
            <a:r>
              <a:rPr lang="de-DE" sz="1800" dirty="0">
                <a:solidFill>
                  <a:srgbClr val="0563C1"/>
                </a:solidFill>
                <a:latin typeface="Corbel Light" panose="020B0303020204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de-DE" sz="1800" dirty="0">
                <a:solidFill>
                  <a:srgbClr val="0563C1"/>
                </a:solidFill>
                <a:latin typeface="Corbel Light" panose="020B0303020204020204" pitchFamily="34" charset="0"/>
                <a:ea typeface="Arial" panose="020B0604020202020204" pitchFamily="34" charset="0"/>
                <a:cs typeface="Times New Roman" panose="02020603050405020304" pitchFamily="18" charset="0"/>
                <a:hlinkClick r:id="rId7"/>
              </a:rPr>
              <a:t>Monika Aufleger </a:t>
            </a:r>
            <a:r>
              <a:rPr lang="de-DE" sz="1800" dirty="0">
                <a:solidFill>
                  <a:srgbClr val="0563C1"/>
                </a:solidFill>
                <a:latin typeface="Corbel Light" panose="020B0303020204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de-DE" sz="1800" dirty="0">
                <a:solidFill>
                  <a:srgbClr val="0563C1"/>
                </a:solidFill>
                <a:latin typeface="Corbel Light" panose="020B0303020204020204" pitchFamily="34" charset="0"/>
                <a:ea typeface="Arial" panose="020B0604020202020204" pitchFamily="34" charset="0"/>
                <a:cs typeface="Times New Roman" panose="02020603050405020304" pitchFamily="18" charset="0"/>
                <a:hlinkClick r:id="rId8"/>
              </a:rPr>
              <a:t>Annemarie Rutkowski </a:t>
            </a:r>
            <a:r>
              <a:rPr lang="de-DE" sz="1800" dirty="0">
                <a:solidFill>
                  <a:srgbClr val="0563C1"/>
                </a:solidFill>
                <a:latin typeface="Corbel Light" panose="020B0303020204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de-DE" sz="1800" dirty="0">
                <a:solidFill>
                  <a:srgbClr val="0563C1"/>
                </a:solidFill>
                <a:latin typeface="Corbel Light" panose="020B0303020204020204" pitchFamily="34" charset="0"/>
                <a:ea typeface="Arial" panose="020B0604020202020204" pitchFamily="34" charset="0"/>
                <a:cs typeface="Times New Roman" panose="02020603050405020304" pitchFamily="18" charset="0"/>
                <a:hlinkClick r:id="rId9"/>
              </a:rPr>
              <a:t>Christian Förtsch</a:t>
            </a:r>
            <a:r>
              <a:rPr lang="de-DE" sz="1800" dirty="0">
                <a:solidFill>
                  <a:srgbClr val="000000"/>
                </a:solidFill>
                <a:latin typeface="Corbel Light" panose="020B0303020204020204" pitchFamily="34" charset="0"/>
                <a:cs typeface="Times New Roman" panose="02020603050405020304" pitchFamily="18" charset="0"/>
              </a:rPr>
              <a:t>,</a:t>
            </a:r>
            <a:r>
              <a:rPr lang="de-DE" sz="1800" dirty="0">
                <a:solidFill>
                  <a:srgbClr val="000000"/>
                </a:solidFill>
                <a:latin typeface="Corbel Light" panose="020B0303020204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de-DE" sz="1800" dirty="0">
                <a:solidFill>
                  <a:srgbClr val="0563C1"/>
                </a:solidFill>
                <a:latin typeface="Corbel Light" panose="020B0303020204020204" pitchFamily="34" charset="0"/>
                <a:ea typeface="Arial" panose="020B0604020202020204" pitchFamily="34" charset="0"/>
                <a:cs typeface="Times New Roman" panose="02020603050405020304" pitchFamily="18" charset="0"/>
                <a:hlinkClick r:id="rId10"/>
              </a:rPr>
              <a:t>Matthias Mohr </a:t>
            </a:r>
            <a:r>
              <a:rPr lang="de-DE" sz="1800" dirty="0">
                <a:solidFill>
                  <a:srgbClr val="0563C1"/>
                </a:solidFill>
                <a:latin typeface="Corbel Light" panose="020B0303020204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de-DE" sz="1800" dirty="0">
                <a:solidFill>
                  <a:srgbClr val="0563C1"/>
                </a:solidFill>
                <a:latin typeface="Corbel Light" panose="020B0303020204020204" pitchFamily="34" charset="0"/>
                <a:ea typeface="Arial" panose="020B0604020202020204" pitchFamily="34" charset="0"/>
                <a:cs typeface="Times New Roman" panose="02020603050405020304" pitchFamily="18" charset="0"/>
                <a:hlinkClick r:id="rId11"/>
              </a:rPr>
              <a:t>Christian </a:t>
            </a:r>
            <a:r>
              <a:rPr lang="de-DE" sz="1800" dirty="0" err="1">
                <a:solidFill>
                  <a:srgbClr val="0563C1"/>
                </a:solidFill>
                <a:latin typeface="Corbel Light" panose="020B0303020204020204" pitchFamily="34" charset="0"/>
                <a:ea typeface="Arial" panose="020B0604020202020204" pitchFamily="34" charset="0"/>
                <a:cs typeface="Times New Roman" panose="02020603050405020304" pitchFamily="18" charset="0"/>
                <a:hlinkClick r:id="rId11"/>
              </a:rPr>
              <a:t>Lindermayer</a:t>
            </a:r>
            <a:r>
              <a:rPr lang="de-DE" sz="1800" dirty="0">
                <a:solidFill>
                  <a:srgbClr val="000000"/>
                </a:solidFill>
                <a:latin typeface="Corbel Light" panose="020B0303020204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und </a:t>
            </a:r>
            <a:r>
              <a:rPr lang="de-DE" sz="1800" dirty="0">
                <a:solidFill>
                  <a:srgbClr val="0563C1"/>
                </a:solidFill>
                <a:latin typeface="Corbel Light" panose="020B0303020204020204" pitchFamily="34" charset="0"/>
                <a:ea typeface="Arial" panose="020B0604020202020204" pitchFamily="34" charset="0"/>
                <a:cs typeface="Times New Roman" panose="02020603050405020304" pitchFamily="18" charset="0"/>
                <a:hlinkClick r:id="rId12"/>
              </a:rPr>
              <a:t>Michael Spangler</a:t>
            </a:r>
            <a:r>
              <a:rPr lang="de-DE" sz="1800" dirty="0">
                <a:solidFill>
                  <a:srgbClr val="0563C1"/>
                </a:solidFill>
                <a:latin typeface="Corbel Light" panose="020B0303020204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de-DE" sz="1800" dirty="0">
                <a:solidFill>
                  <a:srgbClr val="000000"/>
                </a:solidFill>
                <a:latin typeface="Corbel Light" panose="020B0303020204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erstellt und ist als </a:t>
            </a:r>
            <a:r>
              <a:rPr lang="de-DE" sz="1800" dirty="0">
                <a:solidFill>
                  <a:srgbClr val="0563C1"/>
                </a:solidFill>
                <a:latin typeface="Corbel Light" panose="020B0303020204020204" pitchFamily="34" charset="0"/>
                <a:ea typeface="Arial" panose="020B0604020202020204" pitchFamily="34" charset="0"/>
                <a:cs typeface="Times New Roman" panose="02020603050405020304" pitchFamily="18" charset="0"/>
                <a:hlinkClick r:id="rId13"/>
              </a:rPr>
              <a:t>CC-BY-SA4.0</a:t>
            </a:r>
            <a:r>
              <a:rPr lang="de-DE" sz="1800" dirty="0">
                <a:solidFill>
                  <a:srgbClr val="000000"/>
                </a:solidFill>
                <a:latin typeface="Corbel Light" panose="020B0303020204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lizensiert.</a:t>
            </a:r>
            <a:endParaRPr lang="de-DE" sz="1800" dirty="0">
              <a:solidFill>
                <a:srgbClr val="000000"/>
              </a:solidFill>
              <a:latin typeface="Corbel Light" panose="020B03030202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endParaRPr lang="de-DE" sz="1800" dirty="0">
              <a:solidFill>
                <a:srgbClr val="000000"/>
              </a:solidFill>
              <a:latin typeface="Corbel Light" panose="020B03030202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r>
              <a:rPr lang="de-DE" sz="1800" dirty="0">
                <a:solidFill>
                  <a:srgbClr val="000000"/>
                </a:solidFill>
                <a:latin typeface="Corbel Light" panose="020B03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Einen Überblick über alle Materialien im </a:t>
            </a:r>
            <a:r>
              <a:rPr lang="de-DE" sz="1800" dirty="0" err="1">
                <a:solidFill>
                  <a:srgbClr val="000000"/>
                </a:solidFill>
                <a:latin typeface="Corbel Light" panose="020B03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DigitUS</a:t>
            </a:r>
            <a:r>
              <a:rPr lang="de-DE" sz="1800" dirty="0">
                <a:solidFill>
                  <a:srgbClr val="000000"/>
                </a:solidFill>
                <a:latin typeface="Corbel Light" panose="020B03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-Projekt findet sich im </a:t>
            </a:r>
            <a:r>
              <a:rPr lang="de-DE" sz="1800" dirty="0">
                <a:solidFill>
                  <a:srgbClr val="000000"/>
                </a:solidFill>
                <a:latin typeface="Corbel Light" panose="020B0303020204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Einführungskapitel</a:t>
            </a:r>
            <a:r>
              <a:rPr lang="de-DE" sz="1800" dirty="0">
                <a:solidFill>
                  <a:srgbClr val="000000"/>
                </a:solidFill>
                <a:latin typeface="Corbel Light" panose="020B03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71E1E6EB-70B6-4056-8669-96E649E43F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DigitUS</a:t>
            </a:r>
            <a:r>
              <a:rPr lang="de-DE" dirty="0"/>
              <a:t>-Projekt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B5D2EC48-4170-4ADA-8AC4-C1552806175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/>
              <a:t>Lizenzhinweis</a:t>
            </a:r>
          </a:p>
          <a:p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76D13243-BB99-46EC-8881-CF79CCF90B8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661224" y="4139266"/>
            <a:ext cx="3426249" cy="2609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813120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466</Words>
  <Application>Microsoft Office PowerPoint</Application>
  <PresentationFormat>Benutzerdefiniert</PresentationFormat>
  <Paragraphs>41</Paragraphs>
  <Slides>5</Slides>
  <Notes>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13" baseType="lpstr">
      <vt:lpstr>Arial</vt:lpstr>
      <vt:lpstr>Arial Bold</vt:lpstr>
      <vt:lpstr>Calibri</vt:lpstr>
      <vt:lpstr>Corbel Light</vt:lpstr>
      <vt:lpstr>Symbol</vt:lpstr>
      <vt:lpstr>Times New Roman</vt:lpstr>
      <vt:lpstr>Wingdings</vt:lpstr>
      <vt:lpstr>Larissa-Design</vt:lpstr>
      <vt:lpstr>PowerPoint-Präsentation</vt:lpstr>
      <vt:lpstr>Ihr Auftrag bzgl. „Stunde 1“</vt:lpstr>
      <vt:lpstr>Ihr Auftrag bzgl. „Stunde 2“</vt:lpstr>
      <vt:lpstr>Quellen und Literaturverzeichniss</vt:lpstr>
      <vt:lpstr>DigitUS-Projekt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2011-02-03T11:29:47Z</dcterms:created>
  <dcterms:modified xsi:type="dcterms:W3CDTF">2023-04-05T13:09:41Z</dcterms:modified>
</cp:coreProperties>
</file>