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1"/>
  </p:sldMasterIdLst>
  <p:notesMasterIdLst>
    <p:notesMasterId r:id="rId15"/>
  </p:notesMasterIdLst>
  <p:sldIdLst>
    <p:sldId id="256" r:id="rId2"/>
    <p:sldId id="285" r:id="rId3"/>
    <p:sldId id="286" r:id="rId4"/>
    <p:sldId id="287" r:id="rId5"/>
    <p:sldId id="288" r:id="rId6"/>
    <p:sldId id="289" r:id="rId7"/>
    <p:sldId id="290" r:id="rId8"/>
    <p:sldId id="291" r:id="rId9"/>
    <p:sldId id="328" r:id="rId10"/>
    <p:sldId id="329" r:id="rId11"/>
    <p:sldId id="299" r:id="rId12"/>
    <p:sldId id="300" r:id="rId13"/>
    <p:sldId id="1504" r:id="rId14"/>
  </p:sldIdLst>
  <p:sldSz cx="10298113" cy="7200900"/>
  <p:notesSz cx="7200900" cy="10298113"/>
  <p:defaultTextStyle>
    <a:defPPr>
      <a:defRPr lang="de-DE"/>
    </a:defPPr>
    <a:lvl1pPr marL="0" algn="l" defTabSz="953617">
      <a:defRPr sz="1700">
        <a:solidFill>
          <a:schemeClr val="tx1"/>
        </a:solidFill>
        <a:latin typeface="+mn-lt"/>
        <a:ea typeface="+mn-ea"/>
        <a:cs typeface="+mn-cs"/>
      </a:defRPr>
    </a:lvl1pPr>
    <a:lvl2pPr marL="476808" algn="l" defTabSz="953617">
      <a:defRPr sz="1700">
        <a:solidFill>
          <a:schemeClr val="tx1"/>
        </a:solidFill>
        <a:latin typeface="+mn-lt"/>
        <a:ea typeface="+mn-ea"/>
        <a:cs typeface="+mn-cs"/>
      </a:defRPr>
    </a:lvl2pPr>
    <a:lvl3pPr marL="953617" algn="l" defTabSz="953617">
      <a:defRPr sz="1700">
        <a:solidFill>
          <a:schemeClr val="tx1"/>
        </a:solidFill>
        <a:latin typeface="+mn-lt"/>
        <a:ea typeface="+mn-ea"/>
        <a:cs typeface="+mn-cs"/>
      </a:defRPr>
    </a:lvl3pPr>
    <a:lvl4pPr marL="1430423" algn="l" defTabSz="953617">
      <a:defRPr sz="1700">
        <a:solidFill>
          <a:schemeClr val="tx1"/>
        </a:solidFill>
        <a:latin typeface="+mn-lt"/>
        <a:ea typeface="+mn-ea"/>
        <a:cs typeface="+mn-cs"/>
      </a:defRPr>
    </a:lvl4pPr>
    <a:lvl5pPr marL="1907231" algn="l" defTabSz="953617">
      <a:defRPr sz="1700">
        <a:solidFill>
          <a:schemeClr val="tx1"/>
        </a:solidFill>
        <a:latin typeface="+mn-lt"/>
        <a:ea typeface="+mn-ea"/>
        <a:cs typeface="+mn-cs"/>
      </a:defRPr>
    </a:lvl5pPr>
    <a:lvl6pPr marL="2384039" algn="l" defTabSz="953617">
      <a:defRPr sz="1700">
        <a:solidFill>
          <a:schemeClr val="tx1"/>
        </a:solidFill>
        <a:latin typeface="+mn-lt"/>
        <a:ea typeface="+mn-ea"/>
        <a:cs typeface="+mn-cs"/>
      </a:defRPr>
    </a:lvl6pPr>
    <a:lvl7pPr marL="2860849" algn="l" defTabSz="953617">
      <a:defRPr sz="1700">
        <a:solidFill>
          <a:schemeClr val="tx1"/>
        </a:solidFill>
        <a:latin typeface="+mn-lt"/>
        <a:ea typeface="+mn-ea"/>
        <a:cs typeface="+mn-cs"/>
      </a:defRPr>
    </a:lvl7pPr>
    <a:lvl8pPr marL="3337656" algn="l" defTabSz="953617">
      <a:defRPr sz="1700">
        <a:solidFill>
          <a:schemeClr val="tx1"/>
        </a:solidFill>
        <a:latin typeface="+mn-lt"/>
        <a:ea typeface="+mn-ea"/>
        <a:cs typeface="+mn-cs"/>
      </a:defRPr>
    </a:lvl8pPr>
    <a:lvl9pPr marL="3814465" algn="l" defTabSz="953617">
      <a:defRPr sz="17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5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940F14-A28D-EC61-DB78-7514BD64EC32}">
  <a:tblStyle styleId="{17940F14-A28D-EC61-DB78-7514BD64EC32}" styleName="Mittlere Formatvorlage 2 - Akz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5ED7C475-8AA0-BCAB-5DF3-AF4FC7806F0E}" styleName="Helle Formatvorlage 2 - Akzent 1">
    <a:wholeTbl>
      <a:tcTxStyle>
        <a:fontRef idx="minor">
          <a:srgbClr val="00000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w="12700">
              <a:noFill/>
            </a:ln>
          </a:insideH>
          <a:insideV>
            <a:ln w="12700">
              <a:noFill/>
            </a:ln>
          </a:insideV>
        </a:tcBdr>
        <a:fill>
          <a:noFill/>
        </a:fill>
      </a:tcStyle>
    </a:wholeTbl>
    <a:band1H>
      <a:tcStyle>
        <a:tcBdr>
          <a:top>
            <a:lnRef idx="1">
              <a:schemeClr val="accent1"/>
            </a:lnRef>
          </a:top>
          <a:bottom>
            <a:lnRef idx="1">
              <a:schemeClr val="accent1"/>
            </a:lnRef>
          </a:bottom>
        </a:tcBdr>
      </a:tcStyle>
    </a:band1H>
    <a:band2H>
      <a:tcStyle>
        <a:tcBdr/>
      </a:tcStyle>
    </a:band2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Style>
        <a:tcBdr/>
      </a:tcStyle>
    </a:lastCol>
    <a:firstCol>
      <a:tcStyle>
        <a:tcBdr/>
      </a:tcStyle>
    </a:firstCol>
    <a:lastRow>
      <a:tcStyle>
        <a:tcBdr>
          <a:top>
            <a:ln w="50800">
              <a:solidFill>
                <a:schemeClr val="accent1"/>
              </a:solidFill>
            </a:ln>
          </a:top>
        </a:tcBdr>
      </a:tcStyle>
    </a:lastRow>
    <a:seCell>
      <a:tcStyle>
        <a:tcBdr/>
      </a:tcStyle>
    </a:seCell>
    <a:swCell>
      <a:tcStyle>
        <a:tcBdr/>
      </a:tcStyle>
    </a:swCell>
    <a:firstRow>
      <a:tcTxStyle b="on">
        <a:fontRef idx="minor">
          <a:srgbClr val="000000"/>
        </a:fontRef>
        <a:schemeClr val="bg1"/>
      </a:tcTxStyle>
      <a:tcStyle>
        <a:tcBdr/>
        <a:fillRef idx="1">
          <a:schemeClr val="accent1"/>
        </a:fillRef>
      </a:tcStyle>
    </a:firstRow>
    <a:neCell>
      <a:tcStyle>
        <a:tcBdr/>
      </a:tcStyle>
    </a:neCell>
    <a:nwCell>
      <a:tcStyle>
        <a:tcBdr/>
      </a:tcStyle>
    </a:nwCell>
  </a:tblStyle>
  <a:tblStyle styleId="{DB1E6BCE-F8B6-92F6-635B-1B4204CDEFB2}" styleName="Mittlere Formatvorlage 4 - Akzent 1">
    <a:wholeTbl>
      <a:tcTxStyle>
        <a:fontRef idx="minor">
          <a:srgbClr val="000000"/>
        </a:fontRef>
        <a:schemeClr val="dk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Style>
        <a:tcBdr/>
      </a:tcStyle>
    </a:lastCol>
    <a:firstCol>
      <a:tcStyle>
        <a:tcBdr/>
      </a:tcStyle>
    </a:firstCol>
    <a:lastRow>
      <a:tcStyle>
        <a:tcBdr>
          <a:top>
            <a:ln w="25400">
              <a:solidFill>
                <a:schemeClr val="accent1"/>
              </a:solidFill>
            </a:ln>
          </a:top>
        </a:tcBdr>
        <a:fill>
          <a:solidFill>
            <a:schemeClr val="accent1">
              <a:tint val="20000"/>
            </a:schemeClr>
          </a:solidFill>
        </a:fill>
      </a:tcStyle>
    </a:lastRow>
    <a:seCell>
      <a:tcStyle>
        <a:tcBdr/>
      </a:tcStyle>
    </a:seCell>
    <a:swCell>
      <a:tcStyle>
        <a:tcBdr/>
      </a:tcStyle>
    </a:swCell>
    <a:firstRow>
      <a:tcStyle>
        <a:tcBdr/>
        <a:fill>
          <a:solidFill>
            <a:schemeClr val="accent1">
              <a:tint val="20000"/>
            </a:schemeClr>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78605" autoAdjust="0"/>
  </p:normalViewPr>
  <p:slideViewPr>
    <p:cSldViewPr>
      <p:cViewPr varScale="1">
        <p:scale>
          <a:sx n="83" d="100"/>
          <a:sy n="83" d="100"/>
        </p:scale>
        <p:origin x="212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Kopfzeilenplatzhalter 1"/>
          <p:cNvSpPr>
            <a:spLocks noGrp="1"/>
          </p:cNvSpPr>
          <p:nvPr>
            <p:ph type="hdr" sz="quarter"/>
          </p:nvPr>
        </p:nvSpPr>
        <p:spPr bwMode="auto">
          <a:xfrm>
            <a:off x="4" y="6"/>
            <a:ext cx="2945659" cy="493711"/>
          </a:xfrm>
          <a:prstGeom prst="rect">
            <a:avLst/>
          </a:prstGeom>
        </p:spPr>
        <p:txBody>
          <a:bodyPr vert="horz" lIns="95500" tIns="47750" rIns="95500" bIns="47750" rtlCol="0"/>
          <a:lstStyle>
            <a:lvl1pPr algn="l">
              <a:defRPr sz="1300"/>
            </a:lvl1pPr>
          </a:lstStyle>
          <a:p>
            <a:pPr>
              <a:defRPr/>
            </a:pPr>
            <a:endParaRPr lang="en-US" dirty="0"/>
          </a:p>
        </p:txBody>
      </p:sp>
      <p:sp>
        <p:nvSpPr>
          <p:cNvPr id="5" name="Datumsplatzhalter 2"/>
          <p:cNvSpPr>
            <a:spLocks noGrp="1"/>
          </p:cNvSpPr>
          <p:nvPr>
            <p:ph type="dt" idx="1"/>
          </p:nvPr>
        </p:nvSpPr>
        <p:spPr bwMode="auto">
          <a:xfrm>
            <a:off x="3850448" y="6"/>
            <a:ext cx="2945659" cy="493711"/>
          </a:xfrm>
          <a:prstGeom prst="rect">
            <a:avLst/>
          </a:prstGeom>
        </p:spPr>
        <p:txBody>
          <a:bodyPr vert="horz" lIns="95500" tIns="47750" rIns="95500" bIns="47750" rtlCol="0"/>
          <a:lstStyle>
            <a:lvl1pPr algn="r">
              <a:defRPr sz="1300"/>
            </a:lvl1pPr>
          </a:lstStyle>
          <a:p>
            <a:pPr>
              <a:defRPr/>
            </a:pPr>
            <a:fld id="{3DBE2723-2822-419A-9BD4-4BAD25D3271D}" type="datetimeFigureOut">
              <a:rPr lang="en-US"/>
              <a:t>3/22/2023</a:t>
            </a:fld>
            <a:endParaRPr lang="en-US" dirty="0"/>
          </a:p>
        </p:txBody>
      </p:sp>
      <p:sp>
        <p:nvSpPr>
          <p:cNvPr id="6" name="Folienbildplatzhalter 3"/>
          <p:cNvSpPr>
            <a:spLocks noGrp="1" noRot="1" noChangeAspect="1"/>
          </p:cNvSpPr>
          <p:nvPr>
            <p:ph type="sldImg" idx="2"/>
          </p:nvPr>
        </p:nvSpPr>
        <p:spPr bwMode="auto">
          <a:xfrm>
            <a:off x="750888" y="741363"/>
            <a:ext cx="5295899" cy="3702050"/>
          </a:xfrm>
          <a:prstGeom prst="rect">
            <a:avLst/>
          </a:prstGeom>
          <a:noFill/>
          <a:ln w="12700">
            <a:solidFill>
              <a:prstClr val="black"/>
            </a:solidFill>
          </a:ln>
        </p:spPr>
        <p:txBody>
          <a:bodyPr vert="horz" lIns="95500" tIns="47750" rIns="95500" bIns="47750" rtlCol="0" anchor="ctr"/>
          <a:lstStyle/>
          <a:p>
            <a:pPr>
              <a:defRPr/>
            </a:pPr>
            <a:endParaRPr lang="en-US" dirty="0"/>
          </a:p>
        </p:txBody>
      </p:sp>
      <p:sp>
        <p:nvSpPr>
          <p:cNvPr id="7" name="Notizenplatzhalter 4"/>
          <p:cNvSpPr>
            <a:spLocks noGrp="1"/>
          </p:cNvSpPr>
          <p:nvPr>
            <p:ph type="body" sz="quarter" idx="3"/>
          </p:nvPr>
        </p:nvSpPr>
        <p:spPr bwMode="auto">
          <a:xfrm>
            <a:off x="679769" y="4690272"/>
            <a:ext cx="5438140" cy="4443412"/>
          </a:xfrm>
          <a:prstGeom prst="rect">
            <a:avLst/>
          </a:prstGeom>
        </p:spPr>
        <p:txBody>
          <a:bodyPr vert="horz" lIns="95500" tIns="47750" rIns="95500" bIns="47750" rtlCol="0">
            <a:normAutofit/>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8" name="Fußzeilenplatzhalter 5"/>
          <p:cNvSpPr>
            <a:spLocks noGrp="1"/>
          </p:cNvSpPr>
          <p:nvPr>
            <p:ph type="ftr" sz="quarter" idx="4"/>
          </p:nvPr>
        </p:nvSpPr>
        <p:spPr bwMode="auto">
          <a:xfrm>
            <a:off x="4" y="9378828"/>
            <a:ext cx="2945659" cy="493711"/>
          </a:xfrm>
          <a:prstGeom prst="rect">
            <a:avLst/>
          </a:prstGeom>
        </p:spPr>
        <p:txBody>
          <a:bodyPr vert="horz" lIns="95500" tIns="47750" rIns="95500" bIns="47750" rtlCol="0" anchor="b"/>
          <a:lstStyle>
            <a:lvl1pPr algn="l">
              <a:defRPr sz="1300"/>
            </a:lvl1pPr>
          </a:lstStyle>
          <a:p>
            <a:pPr>
              <a:defRPr/>
            </a:pPr>
            <a:endParaRPr lang="en-US" dirty="0"/>
          </a:p>
        </p:txBody>
      </p:sp>
      <p:sp>
        <p:nvSpPr>
          <p:cNvPr id="9" name="Foliennummernplatzhalter 6"/>
          <p:cNvSpPr>
            <a:spLocks noGrp="1"/>
          </p:cNvSpPr>
          <p:nvPr>
            <p:ph type="sldNum" sz="quarter" idx="5"/>
          </p:nvPr>
        </p:nvSpPr>
        <p:spPr bwMode="auto">
          <a:xfrm>
            <a:off x="3850448" y="9378828"/>
            <a:ext cx="2945659" cy="493711"/>
          </a:xfrm>
          <a:prstGeom prst="rect">
            <a:avLst/>
          </a:prstGeom>
        </p:spPr>
        <p:txBody>
          <a:bodyPr vert="horz" lIns="95500" tIns="47750" rIns="95500" bIns="47750" rtlCol="0" anchor="b"/>
          <a:lstStyle>
            <a:lvl1pPr algn="r">
              <a:defRPr sz="1300"/>
            </a:lvl1pPr>
          </a:lstStyle>
          <a:p>
            <a:pPr>
              <a:defRPr/>
            </a:pPr>
            <a:fld id="{5453E05D-3DF1-4E21-AB1B-DE220D2B1110}" type="slidenum">
              <a:rPr lang="en-US"/>
              <a:t>‹Nr.›</a:t>
            </a:fld>
            <a:endParaRPr lang="en-US" dirty="0"/>
          </a:p>
        </p:txBody>
      </p:sp>
    </p:spTree>
  </p:cSld>
  <p:clrMap bg1="lt1" tx1="dk1" bg2="lt2" tx2="dk2" accent1="accent1" accent2="accent2" accent3="accent3" accent4="accent4" accent5="accent5" accent6="accent6" hlink="hlink" folHlink="folHlink"/>
  <p:notesStyle>
    <a:lvl1pPr marL="0" algn="l" defTabSz="953617">
      <a:defRPr sz="1200">
        <a:solidFill>
          <a:schemeClr val="tx1"/>
        </a:solidFill>
        <a:latin typeface="+mn-lt"/>
        <a:ea typeface="+mn-ea"/>
        <a:cs typeface="+mn-cs"/>
      </a:defRPr>
    </a:lvl1pPr>
    <a:lvl2pPr marL="476808" algn="l" defTabSz="953617">
      <a:defRPr sz="1200">
        <a:solidFill>
          <a:schemeClr val="tx1"/>
        </a:solidFill>
        <a:latin typeface="+mn-lt"/>
        <a:ea typeface="+mn-ea"/>
        <a:cs typeface="+mn-cs"/>
      </a:defRPr>
    </a:lvl2pPr>
    <a:lvl3pPr marL="953617" algn="l" defTabSz="953617">
      <a:defRPr sz="1200">
        <a:solidFill>
          <a:schemeClr val="tx1"/>
        </a:solidFill>
        <a:latin typeface="+mn-lt"/>
        <a:ea typeface="+mn-ea"/>
        <a:cs typeface="+mn-cs"/>
      </a:defRPr>
    </a:lvl3pPr>
    <a:lvl4pPr marL="1430423" algn="l" defTabSz="953617">
      <a:defRPr sz="1200">
        <a:solidFill>
          <a:schemeClr val="tx1"/>
        </a:solidFill>
        <a:latin typeface="+mn-lt"/>
        <a:ea typeface="+mn-ea"/>
        <a:cs typeface="+mn-cs"/>
      </a:defRPr>
    </a:lvl4pPr>
    <a:lvl5pPr marL="1907231" algn="l" defTabSz="953617">
      <a:defRPr sz="1200">
        <a:solidFill>
          <a:schemeClr val="tx1"/>
        </a:solidFill>
        <a:latin typeface="+mn-lt"/>
        <a:ea typeface="+mn-ea"/>
        <a:cs typeface="+mn-cs"/>
      </a:defRPr>
    </a:lvl5pPr>
    <a:lvl6pPr marL="2384039" algn="l" defTabSz="953617">
      <a:defRPr sz="1200">
        <a:solidFill>
          <a:schemeClr val="tx1"/>
        </a:solidFill>
        <a:latin typeface="+mn-lt"/>
        <a:ea typeface="+mn-ea"/>
        <a:cs typeface="+mn-cs"/>
      </a:defRPr>
    </a:lvl6pPr>
    <a:lvl7pPr marL="2860849" algn="l" defTabSz="953617">
      <a:defRPr sz="1200">
        <a:solidFill>
          <a:schemeClr val="tx1"/>
        </a:solidFill>
        <a:latin typeface="+mn-lt"/>
        <a:ea typeface="+mn-ea"/>
        <a:cs typeface="+mn-cs"/>
      </a:defRPr>
    </a:lvl7pPr>
    <a:lvl8pPr marL="3337656" algn="l" defTabSz="953617">
      <a:defRPr sz="1200">
        <a:solidFill>
          <a:schemeClr val="tx1"/>
        </a:solidFill>
        <a:latin typeface="+mn-lt"/>
        <a:ea typeface="+mn-ea"/>
        <a:cs typeface="+mn-cs"/>
      </a:defRPr>
    </a:lvl8pPr>
    <a:lvl9pPr marL="3814465" algn="l" defTabSz="953617">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453E05D-3DF1-4E21-AB1B-DE220D2B1110}" type="slidenum">
              <a:rPr lang="en-US" smtClean="0"/>
              <a:t>1</a:t>
            </a:fld>
            <a:endParaRPr lang="en-US" dirty="0"/>
          </a:p>
        </p:txBody>
      </p:sp>
    </p:spTree>
    <p:extLst>
      <p:ext uri="{BB962C8B-B14F-4D97-AF65-F5344CB8AC3E}">
        <p14:creationId xmlns:p14="http://schemas.microsoft.com/office/powerpoint/2010/main" val="866795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userDrawn="1">
  <p:cSld name="9_Titel und Inhalt">
    <p:spTree>
      <p:nvGrpSpPr>
        <p:cNvPr id="1" name=""/>
        <p:cNvGrpSpPr/>
        <p:nvPr/>
      </p:nvGrpSpPr>
      <p:grpSpPr bwMode="auto">
        <a:xfrm>
          <a:off x="0" y="0"/>
          <a:ext cx="0" cy="0"/>
          <a:chOff x="0" y="0"/>
          <a:chExt cx="0" cy="0"/>
        </a:xfrm>
      </p:grpSpPr>
      <p:sp>
        <p:nvSpPr>
          <p:cNvPr id="4" name="Rechteck 16"/>
          <p:cNvSpPr/>
          <p:nvPr userDrawn="1"/>
        </p:nvSpPr>
        <p:spPr bwMode="auto">
          <a:xfrm>
            <a:off x="8" y="56"/>
            <a:ext cx="7453304" cy="648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l">
              <a:defRPr/>
            </a:pPr>
            <a:endParaRPr lang="de-DE" sz="2400" b="1" dirty="0">
              <a:solidFill>
                <a:schemeClr val="bg1"/>
              </a:solidFill>
            </a:endParaRPr>
          </a:p>
        </p:txBody>
      </p:sp>
      <p:sp>
        <p:nvSpPr>
          <p:cNvPr id="5" name="Inhaltsplatzhalter 2"/>
          <p:cNvSpPr>
            <a:spLocks noGrp="1"/>
          </p:cNvSpPr>
          <p:nvPr>
            <p:ph idx="1"/>
          </p:nvPr>
        </p:nvSpPr>
        <p:spPr bwMode="auto">
          <a:xfrm>
            <a:off x="514915" y="1008163"/>
            <a:ext cx="9268300" cy="5424322"/>
          </a:xfrm>
          <a:prstGeom prst="rect">
            <a:avLst/>
          </a:prstGeom>
        </p:spPr>
        <p:txBody>
          <a:bodyPr/>
          <a:lstStyle>
            <a:lvl1pPr>
              <a:buClr>
                <a:srgbClr val="C00000"/>
              </a:buClr>
              <a:buSzPct val="120000"/>
              <a:buFont typeface="Wingdings"/>
              <a:buChar char="§"/>
              <a:defRPr sz="2200">
                <a:latin typeface="+mn-lt"/>
              </a:defRPr>
            </a:lvl1pPr>
            <a:lvl2pPr>
              <a:defRPr sz="1700"/>
            </a:lvl2pPr>
            <a:lvl3pPr marL="1191775" indent="-238356">
              <a:buFont typeface="Symbol"/>
              <a:buChar char="-"/>
              <a:defRPr sz="1700"/>
            </a:lvl3pPr>
            <a:lvl4pPr marL="1668482" indent="-238356">
              <a:buFont typeface="Symbol"/>
              <a:buChar char="-"/>
              <a:defRPr sz="1700"/>
            </a:lvl4pPr>
            <a:lvl5pPr marL="2145192" indent="-238356">
              <a:buFont typeface="Symbol"/>
              <a:buChar char="-"/>
              <a:defRPr sz="1700"/>
            </a:lvl5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Titel 1"/>
          <p:cNvSpPr>
            <a:spLocks noGrp="1"/>
          </p:cNvSpPr>
          <p:nvPr>
            <p:ph type="title"/>
          </p:nvPr>
        </p:nvSpPr>
        <p:spPr bwMode="auto">
          <a:xfrm>
            <a:off x="468536" y="0"/>
            <a:ext cx="6912768" cy="648128"/>
          </a:xfrm>
          <a:prstGeom prst="rect">
            <a:avLst/>
          </a:prstGeom>
        </p:spPr>
        <p:txBody>
          <a:bodyPr>
            <a:normAutofit/>
          </a:bodyPr>
          <a:lstStyle>
            <a:lvl1pPr algn="l">
              <a:defRPr sz="2800" b="0">
                <a:solidFill>
                  <a:schemeClr val="bg1"/>
                </a:solidFill>
              </a:defRPr>
            </a:lvl1pPr>
          </a:lstStyle>
          <a:p>
            <a:pPr>
              <a:defRPr/>
            </a:pPr>
            <a:endParaRPr lang="de-DE"/>
          </a:p>
        </p:txBody>
      </p:sp>
      <p:cxnSp>
        <p:nvCxnSpPr>
          <p:cNvPr id="7" name="Gerade Verbindung 18"/>
          <p:cNvCxnSpPr>
            <a:cxnSpLocks/>
          </p:cNvCxnSpPr>
          <p:nvPr userDrawn="1"/>
        </p:nvCxnSpPr>
        <p:spPr bwMode="auto">
          <a:xfrm>
            <a:off x="1" y="6838360"/>
            <a:ext cx="102981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hteck 19"/>
          <p:cNvSpPr/>
          <p:nvPr userDrawn="1"/>
        </p:nvSpPr>
        <p:spPr bwMode="auto">
          <a:xfrm>
            <a:off x="3852920" y="6840866"/>
            <a:ext cx="6445199" cy="719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ctr">
              <a:defRPr/>
            </a:pPr>
            <a:endParaRPr lang="de-DE" dirty="0"/>
          </a:p>
        </p:txBody>
      </p:sp>
      <p:sp>
        <p:nvSpPr>
          <p:cNvPr id="9" name="Textfeld 20"/>
          <p:cNvSpPr>
            <a:spLocks noAdjustHandles="1"/>
          </p:cNvSpPr>
          <p:nvPr userDrawn="1"/>
        </p:nvSpPr>
        <p:spPr bwMode="auto">
          <a:xfrm>
            <a:off x="3852912" y="6851612"/>
            <a:ext cx="6445202" cy="280959"/>
          </a:xfrm>
          <a:prstGeom prst="rect">
            <a:avLst/>
          </a:prstGeom>
          <a:noFill/>
          <a:ln>
            <a:noFill/>
          </a:ln>
        </p:spPr>
        <p:txBody>
          <a:bodyPr wrap="square" lIns="95361" tIns="47681" rIns="95361" bIns="47681" rtlCol="0">
            <a:spAutoFit/>
          </a:bodyPr>
          <a:lstStyle/>
          <a:p>
            <a:pPr>
              <a:defRPr/>
            </a:pPr>
            <a:r>
              <a:rPr lang="de-DE" sz="1200" b="1" dirty="0">
                <a:solidFill>
                  <a:schemeClr val="tx2"/>
                </a:solidFill>
                <a:latin typeface="+mn-lt"/>
                <a:ea typeface="+mn-ea"/>
                <a:cs typeface="+mn-cs"/>
              </a:rPr>
              <a:t> Didaktik der Biologie – LMU München				</a:t>
            </a:r>
            <a:fld id="{8BE7A362-220D-42D0-B4B4-4DB6B9E5BC20}" type="slidenum">
              <a:rPr lang="de-DE" sz="1200" b="1">
                <a:solidFill>
                  <a:schemeClr val="tx2"/>
                </a:solidFill>
                <a:latin typeface="+mn-lt"/>
                <a:ea typeface="+mn-ea"/>
                <a:cs typeface="+mn-cs"/>
              </a:rPr>
              <a:t>‹Nr.›</a:t>
            </a:fld>
            <a:endParaRPr lang="de-DE" sz="1200" b="1" dirty="0">
              <a:solidFill>
                <a:schemeClr val="tx2"/>
              </a:solidFill>
              <a:latin typeface="+mn-lt"/>
              <a:ea typeface="+mn-ea"/>
              <a:cs typeface="+mn-cs"/>
            </a:endParaRPr>
          </a:p>
        </p:txBody>
      </p:sp>
      <p:sp>
        <p:nvSpPr>
          <p:cNvPr id="10" name="Inhaltsplatzhalter 2"/>
          <p:cNvSpPr>
            <a:spLocks noGrp="1"/>
          </p:cNvSpPr>
          <p:nvPr>
            <p:ph sz="quarter" idx="10"/>
          </p:nvPr>
        </p:nvSpPr>
        <p:spPr bwMode="auto">
          <a:xfrm>
            <a:off x="5536232" y="6480770"/>
            <a:ext cx="4248943" cy="288032"/>
          </a:xfrm>
          <a:prstGeom prst="rect">
            <a:avLst/>
          </a:prstGeom>
        </p:spPr>
        <p:txBody>
          <a:bodyPr vert="horz" anchor="ctr"/>
          <a:lstStyle>
            <a:lvl1pPr algn="r">
              <a:defRPr sz="1300" b="0">
                <a:latin typeface="Calibri"/>
                <a:cs typeface="Calibri"/>
              </a:defRPr>
            </a:lvl1pPr>
            <a:lvl2pPr marL="476806" indent="0">
              <a:buNone/>
              <a:defRPr/>
            </a:lvl2pPr>
          </a:lstStyle>
          <a:p>
            <a:pPr lvl="0">
              <a:defRPr/>
            </a:pPr>
            <a:r>
              <a:rPr lang="de-DE"/>
              <a:t>Mastertextformat bearbeiten</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Benutzerdefiniertes Layout">
    <p:spTree>
      <p:nvGrpSpPr>
        <p:cNvPr id="1" name=""/>
        <p:cNvGrpSpPr/>
        <p:nvPr/>
      </p:nvGrpSpPr>
      <p:grpSpPr bwMode="auto">
        <a:xfrm>
          <a:off x="0" y="0"/>
          <a:ext cx="0" cy="0"/>
          <a:chOff x="0" y="0"/>
          <a:chExt cx="0" cy="0"/>
        </a:xfrm>
      </p:grpSpPr>
      <p:sp>
        <p:nvSpPr>
          <p:cNvPr id="4" name="Rechteck 8"/>
          <p:cNvSpPr/>
          <p:nvPr userDrawn="1"/>
        </p:nvSpPr>
        <p:spPr bwMode="auto">
          <a:xfrm>
            <a:off x="8" y="56"/>
            <a:ext cx="7453304" cy="648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l">
              <a:defRPr/>
            </a:pPr>
            <a:endParaRPr lang="de-DE" sz="2400" b="1" dirty="0">
              <a:solidFill>
                <a:schemeClr val="bg1"/>
              </a:solidFill>
            </a:endParaRPr>
          </a:p>
        </p:txBody>
      </p:sp>
      <p:sp>
        <p:nvSpPr>
          <p:cNvPr id="5" name="Inhaltsplatzhalter 2"/>
          <p:cNvSpPr>
            <a:spLocks noGrp="1"/>
          </p:cNvSpPr>
          <p:nvPr>
            <p:ph idx="1"/>
          </p:nvPr>
        </p:nvSpPr>
        <p:spPr bwMode="auto">
          <a:xfrm>
            <a:off x="514915" y="1440209"/>
            <a:ext cx="9268300" cy="4992275"/>
          </a:xfrm>
          <a:prstGeom prst="rect">
            <a:avLst/>
          </a:prstGeom>
        </p:spPr>
        <p:txBody>
          <a:bodyPr/>
          <a:lstStyle>
            <a:lvl1pPr>
              <a:buClr>
                <a:srgbClr val="C00000"/>
              </a:buClr>
              <a:buSzPct val="120000"/>
              <a:buFont typeface="Wingdings"/>
              <a:buChar char="§"/>
              <a:defRPr sz="2200">
                <a:latin typeface="+mn-lt"/>
              </a:defRPr>
            </a:lvl1pPr>
            <a:lvl2pPr>
              <a:defRPr sz="1700"/>
            </a:lvl2pPr>
            <a:lvl3pPr marL="1191775" indent="-238356">
              <a:buFont typeface="Symbol"/>
              <a:buChar char="-"/>
              <a:defRPr sz="1700"/>
            </a:lvl3pPr>
            <a:lvl4pPr marL="1668482" indent="-238356">
              <a:buFont typeface="Symbol"/>
              <a:buChar char="-"/>
              <a:defRPr sz="1700"/>
            </a:lvl4pPr>
            <a:lvl5pPr marL="2145192" indent="-238356">
              <a:buFont typeface="Symbol"/>
              <a:buChar char="-"/>
              <a:defRPr sz="1700"/>
            </a:lvl5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Titel 1"/>
          <p:cNvSpPr>
            <a:spLocks noGrp="1"/>
          </p:cNvSpPr>
          <p:nvPr>
            <p:ph type="title"/>
          </p:nvPr>
        </p:nvSpPr>
        <p:spPr bwMode="auto">
          <a:xfrm>
            <a:off x="468536" y="0"/>
            <a:ext cx="6912768" cy="648128"/>
          </a:xfrm>
          <a:prstGeom prst="rect">
            <a:avLst/>
          </a:prstGeom>
        </p:spPr>
        <p:txBody>
          <a:bodyPr>
            <a:normAutofit/>
          </a:bodyPr>
          <a:lstStyle>
            <a:lvl1pPr algn="l">
              <a:defRPr sz="2800" b="0">
                <a:solidFill>
                  <a:schemeClr val="bg1"/>
                </a:solidFill>
              </a:defRPr>
            </a:lvl1pPr>
          </a:lstStyle>
          <a:p>
            <a:pPr>
              <a:defRPr/>
            </a:pPr>
            <a:endParaRPr lang="de-DE"/>
          </a:p>
        </p:txBody>
      </p:sp>
      <p:cxnSp>
        <p:nvCxnSpPr>
          <p:cNvPr id="7" name="Gerade Verbindung 18"/>
          <p:cNvCxnSpPr>
            <a:cxnSpLocks/>
          </p:cNvCxnSpPr>
          <p:nvPr userDrawn="1"/>
        </p:nvCxnSpPr>
        <p:spPr bwMode="auto">
          <a:xfrm>
            <a:off x="1" y="6838360"/>
            <a:ext cx="102981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hteck 12"/>
          <p:cNvSpPr/>
          <p:nvPr userDrawn="1"/>
        </p:nvSpPr>
        <p:spPr bwMode="auto">
          <a:xfrm>
            <a:off x="3852920" y="6840866"/>
            <a:ext cx="6445199" cy="719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ctr">
              <a:defRPr/>
            </a:pPr>
            <a:endParaRPr lang="de-DE" dirty="0"/>
          </a:p>
        </p:txBody>
      </p:sp>
      <p:sp>
        <p:nvSpPr>
          <p:cNvPr id="9" name="Textfeld 13"/>
          <p:cNvSpPr>
            <a:spLocks noAdjustHandles="1"/>
          </p:cNvSpPr>
          <p:nvPr userDrawn="1"/>
        </p:nvSpPr>
        <p:spPr bwMode="auto">
          <a:xfrm>
            <a:off x="3852912" y="6851612"/>
            <a:ext cx="6445202" cy="280959"/>
          </a:xfrm>
          <a:prstGeom prst="rect">
            <a:avLst/>
          </a:prstGeom>
          <a:noFill/>
          <a:ln>
            <a:noFill/>
          </a:ln>
        </p:spPr>
        <p:txBody>
          <a:bodyPr wrap="square" lIns="95361" tIns="47681" rIns="95361" bIns="47681" rtlCol="0">
            <a:spAutoFit/>
          </a:bodyPr>
          <a:lstStyle/>
          <a:p>
            <a:pPr>
              <a:defRPr/>
            </a:pPr>
            <a:r>
              <a:rPr lang="de-DE" sz="1200" b="1" dirty="0">
                <a:solidFill>
                  <a:schemeClr val="tx2"/>
                </a:solidFill>
                <a:latin typeface="+mn-lt"/>
                <a:ea typeface="+mn-ea"/>
                <a:cs typeface="+mn-cs"/>
              </a:rPr>
              <a:t> Didaktik der Biologie – LMU München				</a:t>
            </a:r>
            <a:fld id="{8BE7A362-220D-42D0-B4B4-4DB6B9E5BC20}" type="slidenum">
              <a:rPr lang="de-DE" sz="1200" b="1">
                <a:solidFill>
                  <a:schemeClr val="tx2"/>
                </a:solidFill>
                <a:latin typeface="+mn-lt"/>
                <a:ea typeface="+mn-ea"/>
                <a:cs typeface="+mn-cs"/>
              </a:rPr>
              <a:t>‹Nr.›</a:t>
            </a:fld>
            <a:endParaRPr lang="de-DE" sz="1200" b="1" dirty="0">
              <a:solidFill>
                <a:schemeClr val="tx2"/>
              </a:solidFill>
              <a:latin typeface="+mn-lt"/>
              <a:ea typeface="+mn-ea"/>
              <a:cs typeface="+mn-cs"/>
            </a:endParaRPr>
          </a:p>
        </p:txBody>
      </p:sp>
      <p:sp>
        <p:nvSpPr>
          <p:cNvPr id="10" name="Inhaltsplatzhalter 2"/>
          <p:cNvSpPr>
            <a:spLocks noGrp="1"/>
          </p:cNvSpPr>
          <p:nvPr>
            <p:ph sz="quarter" idx="10"/>
          </p:nvPr>
        </p:nvSpPr>
        <p:spPr bwMode="auto">
          <a:xfrm>
            <a:off x="5536232" y="6480770"/>
            <a:ext cx="4248943" cy="288032"/>
          </a:xfrm>
          <a:prstGeom prst="rect">
            <a:avLst/>
          </a:prstGeom>
        </p:spPr>
        <p:txBody>
          <a:bodyPr vert="horz" anchor="ctr"/>
          <a:lstStyle>
            <a:lvl1pPr algn="r">
              <a:defRPr sz="1300" b="0">
                <a:latin typeface="Calibri"/>
                <a:cs typeface="Calibri"/>
              </a:defRPr>
            </a:lvl1pPr>
            <a:lvl2pPr marL="476806" indent="0">
              <a:buNone/>
              <a:defRPr/>
            </a:lvl2pPr>
          </a:lstStyle>
          <a:p>
            <a:pPr lvl="0">
              <a:defRPr/>
            </a:pPr>
            <a:r>
              <a:rPr lang="de-DE"/>
              <a:t>Mastertextformat bearbeiten</a:t>
            </a:r>
            <a:endParaRPr/>
          </a:p>
        </p:txBody>
      </p:sp>
      <p:sp>
        <p:nvSpPr>
          <p:cNvPr id="11" name="Rechteck 15"/>
          <p:cNvSpPr/>
          <p:nvPr userDrawn="1"/>
        </p:nvSpPr>
        <p:spPr bwMode="auto">
          <a:xfrm>
            <a:off x="0" y="724003"/>
            <a:ext cx="7453312" cy="400110"/>
          </a:xfrm>
          <a:prstGeom prst="rect">
            <a:avLst/>
          </a:prstGeom>
          <a:solidFill>
            <a:srgbClr val="1F497D"/>
          </a:solidFill>
        </p:spPr>
        <p:txBody>
          <a:bodyPr wrap="square">
            <a:spAutoFit/>
          </a:bodyPr>
          <a:lstStyle/>
          <a:p>
            <a:pPr marL="452438">
              <a:defRPr/>
            </a:pPr>
            <a:endParaRPr lang="de-DE" sz="2000" dirty="0">
              <a:solidFill>
                <a:schemeClr val="bg1"/>
              </a:solidFill>
            </a:endParaRPr>
          </a:p>
        </p:txBody>
      </p:sp>
      <p:sp>
        <p:nvSpPr>
          <p:cNvPr id="12" name="Textplatzhalter 20"/>
          <p:cNvSpPr>
            <a:spLocks noGrp="1"/>
          </p:cNvSpPr>
          <p:nvPr>
            <p:ph type="body" sz="quarter" idx="11"/>
          </p:nvPr>
        </p:nvSpPr>
        <p:spPr bwMode="auto">
          <a:xfrm>
            <a:off x="468536" y="717686"/>
            <a:ext cx="6912767" cy="406427"/>
          </a:xfrm>
        </p:spPr>
        <p:txBody>
          <a:bodyPr>
            <a:noAutofit/>
          </a:bodyPr>
          <a:lstStyle>
            <a:lvl1pPr>
              <a:defRPr sz="2000" b="0">
                <a:solidFill>
                  <a:schemeClr val="bg1"/>
                </a:solidFill>
                <a:latin typeface="+mn-lt"/>
              </a:defRPr>
            </a:lvl1pPr>
          </a:lstStyle>
          <a:p>
            <a:pPr lvl="0">
              <a:defRPr/>
            </a:pPr>
            <a:r>
              <a:rPr lang="de-DE"/>
              <a:t>Textmasterformat bearbeiten</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userDrawn="1">
  <p:cSld name="2_Titel und Inhalt">
    <p:spTree>
      <p:nvGrpSpPr>
        <p:cNvPr id="1" name=""/>
        <p:cNvGrpSpPr/>
        <p:nvPr/>
      </p:nvGrpSpPr>
      <p:grpSpPr bwMode="auto">
        <a:xfrm>
          <a:off x="0" y="0"/>
          <a:ext cx="0" cy="0"/>
          <a:chOff x="0" y="0"/>
          <a:chExt cx="0" cy="0"/>
        </a:xfrm>
      </p:grpSpPr>
      <p:sp>
        <p:nvSpPr>
          <p:cNvPr id="4" name="Rechteck 16"/>
          <p:cNvSpPr/>
          <p:nvPr userDrawn="1"/>
        </p:nvSpPr>
        <p:spPr bwMode="auto">
          <a:xfrm>
            <a:off x="8" y="56"/>
            <a:ext cx="8749448" cy="648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l">
              <a:defRPr/>
            </a:pPr>
            <a:endParaRPr lang="de-DE" sz="2400" b="1" dirty="0">
              <a:solidFill>
                <a:schemeClr val="bg1"/>
              </a:solidFill>
            </a:endParaRPr>
          </a:p>
        </p:txBody>
      </p:sp>
      <p:sp>
        <p:nvSpPr>
          <p:cNvPr id="5" name="Inhaltsplatzhalter 2"/>
          <p:cNvSpPr>
            <a:spLocks noGrp="1"/>
          </p:cNvSpPr>
          <p:nvPr>
            <p:ph idx="1"/>
          </p:nvPr>
        </p:nvSpPr>
        <p:spPr bwMode="auto">
          <a:xfrm>
            <a:off x="514915" y="1008163"/>
            <a:ext cx="9268300" cy="5424322"/>
          </a:xfrm>
          <a:prstGeom prst="rect">
            <a:avLst/>
          </a:prstGeom>
        </p:spPr>
        <p:txBody>
          <a:bodyPr/>
          <a:lstStyle>
            <a:lvl1pPr>
              <a:defRPr>
                <a:latin typeface="+mn-lt"/>
              </a:defRPr>
            </a:lvl1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Titel 1"/>
          <p:cNvSpPr>
            <a:spLocks noGrp="1"/>
          </p:cNvSpPr>
          <p:nvPr>
            <p:ph type="title"/>
          </p:nvPr>
        </p:nvSpPr>
        <p:spPr bwMode="auto">
          <a:xfrm>
            <a:off x="468536" y="0"/>
            <a:ext cx="8064896" cy="648128"/>
          </a:xfrm>
          <a:prstGeom prst="rect">
            <a:avLst/>
          </a:prstGeom>
        </p:spPr>
        <p:txBody>
          <a:bodyPr>
            <a:normAutofit/>
          </a:bodyPr>
          <a:lstStyle>
            <a:lvl1pPr algn="l">
              <a:defRPr sz="2800" b="0">
                <a:solidFill>
                  <a:schemeClr val="bg1"/>
                </a:solidFill>
              </a:defRPr>
            </a:lvl1pPr>
          </a:lstStyle>
          <a:p>
            <a:pPr>
              <a:defRPr/>
            </a:pPr>
            <a:endParaRPr lang="de-DE"/>
          </a:p>
        </p:txBody>
      </p:sp>
      <p:cxnSp>
        <p:nvCxnSpPr>
          <p:cNvPr id="7" name="Gerade Verbindung 18"/>
          <p:cNvCxnSpPr>
            <a:cxnSpLocks/>
          </p:cNvCxnSpPr>
          <p:nvPr userDrawn="1"/>
        </p:nvCxnSpPr>
        <p:spPr bwMode="auto">
          <a:xfrm>
            <a:off x="1" y="6838360"/>
            <a:ext cx="102981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hteck 19"/>
          <p:cNvSpPr/>
          <p:nvPr userDrawn="1"/>
        </p:nvSpPr>
        <p:spPr bwMode="auto">
          <a:xfrm>
            <a:off x="3852920" y="6838360"/>
            <a:ext cx="6445199" cy="719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ctr">
              <a:defRPr/>
            </a:pPr>
            <a:endParaRPr lang="de-DE" dirty="0"/>
          </a:p>
        </p:txBody>
      </p:sp>
      <p:sp>
        <p:nvSpPr>
          <p:cNvPr id="9" name="Textfeld 20"/>
          <p:cNvSpPr>
            <a:spLocks noAdjustHandles="1"/>
          </p:cNvSpPr>
          <p:nvPr userDrawn="1"/>
        </p:nvSpPr>
        <p:spPr bwMode="auto">
          <a:xfrm>
            <a:off x="3852912" y="6838360"/>
            <a:ext cx="6445202" cy="465625"/>
          </a:xfrm>
          <a:prstGeom prst="rect">
            <a:avLst/>
          </a:prstGeom>
          <a:noFill/>
          <a:ln>
            <a:noFill/>
          </a:ln>
        </p:spPr>
        <p:txBody>
          <a:bodyPr wrap="square" lIns="95361" tIns="47681" rIns="95361" bIns="47681" rtlCol="0">
            <a:spAutoFit/>
          </a:bodyPr>
          <a:lstStyle/>
          <a:p>
            <a:pPr>
              <a:defRPr/>
            </a:pPr>
            <a:r>
              <a:rPr lang="de-DE" sz="1200" b="1" dirty="0">
                <a:solidFill>
                  <a:schemeClr val="tx2"/>
                </a:solidFill>
                <a:latin typeface="+mj-lt"/>
                <a:ea typeface="+mj-ea"/>
                <a:cs typeface="+mj-cs"/>
              </a:rPr>
              <a:t>Prof. Dr. Birgit J. Neuhaus – Didaktik der Biologie – LMU München		</a:t>
            </a:r>
            <a:fld id="{8BE7A362-220D-42D0-B4B4-4DB6B9E5BC20}" type="slidenum">
              <a:rPr lang="de-DE" sz="1200" b="1">
                <a:solidFill>
                  <a:schemeClr val="tx2"/>
                </a:solidFill>
                <a:latin typeface="+mj-lt"/>
                <a:ea typeface="+mj-ea"/>
                <a:cs typeface="+mj-cs"/>
              </a:rPr>
              <a:t>‹Nr.›</a:t>
            </a:fld>
            <a:endParaRPr lang="de-DE" sz="1200" b="1" dirty="0">
              <a:solidFill>
                <a:schemeClr val="tx2"/>
              </a:solidFill>
              <a:latin typeface="+mj-lt"/>
              <a:ea typeface="+mj-ea"/>
              <a:cs typeface="+mj-cs"/>
            </a:endParaRPr>
          </a:p>
          <a:p>
            <a:pPr>
              <a:defRPr/>
            </a:pPr>
            <a:endParaRPr lang="de-DE" sz="1200" b="1" dirty="0">
              <a:solidFill>
                <a:schemeClr val="tx2"/>
              </a:solidFill>
              <a:latin typeface="+mj-lt"/>
              <a:ea typeface="+mj-ea"/>
              <a:cs typeface="+mj-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514915" y="288377"/>
            <a:ext cx="9268300" cy="1200151"/>
          </a:xfrm>
          <a:prstGeom prst="rect">
            <a:avLst/>
          </a:prstGeom>
        </p:spPr>
        <p:txBody>
          <a:bodyPr vert="horz" lIns="95361" tIns="47681" rIns="95361" bIns="47681" rtlCol="0" anchor="ctr">
            <a:normAutofit/>
          </a:bodyPr>
          <a:lstStyle/>
          <a:p>
            <a:pPr>
              <a:defRPr/>
            </a:pPr>
            <a:r>
              <a:rPr lang="de-DE"/>
              <a:t>Titelmasterformat durch Klicken bearbeiten</a:t>
            </a:r>
            <a:endParaRPr/>
          </a:p>
        </p:txBody>
      </p:sp>
      <p:sp>
        <p:nvSpPr>
          <p:cNvPr id="5" name="Textplatzhalter 2"/>
          <p:cNvSpPr>
            <a:spLocks noGrp="1"/>
          </p:cNvSpPr>
          <p:nvPr>
            <p:ph type="body" idx="1"/>
          </p:nvPr>
        </p:nvSpPr>
        <p:spPr bwMode="auto">
          <a:xfrm>
            <a:off x="514915" y="1680223"/>
            <a:ext cx="9268300" cy="4752261"/>
          </a:xfrm>
          <a:prstGeom prst="rect">
            <a:avLst/>
          </a:prstGeom>
        </p:spPr>
        <p:txBody>
          <a:bodyPr vert="horz" lIns="95361" tIns="47681" rIns="95361" bIns="47681" rtlCol="0">
            <a:normAutofit/>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p:txBody>
      </p:sp>
      <p:sp>
        <p:nvSpPr>
          <p:cNvPr id="6" name="Foliennummernplatzhalter 4"/>
          <p:cNvSpPr>
            <a:spLocks noAdjustHandles="1"/>
          </p:cNvSpPr>
          <p:nvPr userDrawn="1"/>
        </p:nvSpPr>
        <p:spPr bwMode="auto">
          <a:xfrm>
            <a:off x="9845788" y="6773532"/>
            <a:ext cx="470210" cy="531732"/>
          </a:xfrm>
          <a:prstGeom prst="rect">
            <a:avLst/>
          </a:prstGeom>
          <a:noFill/>
          <a:ln w="9525">
            <a:noFill/>
            <a:miter lim="800000"/>
            <a:headEnd/>
            <a:tailEnd/>
          </a:ln>
        </p:spPr>
        <p:txBody>
          <a:bodyPr lIns="95361" tIns="47681" rIns="95361" bIns="47681" anchor="ctr"/>
          <a:lstStyle/>
          <a:p>
            <a:pPr algn="ctr">
              <a:defRPr/>
            </a:pPr>
            <a:fld id="{8BE7A362-220D-42D0-B4B4-4DB6B9E5BC20}" type="slidenum">
              <a:rPr lang="de-DE" sz="1200" b="1">
                <a:solidFill>
                  <a:schemeClr val="bg1"/>
                </a:solidFill>
                <a:latin typeface="Arial Bold"/>
                <a:ea typeface="Arial Bold"/>
                <a:cs typeface="Arial Bold"/>
              </a:rPr>
              <a:t>‹Nr.›</a:t>
            </a:fld>
            <a:endParaRPr lang="de-DE" sz="1200" b="1" dirty="0">
              <a:solidFill>
                <a:schemeClr val="bg1"/>
              </a:solidFill>
              <a:latin typeface="Arial Bold"/>
              <a:ea typeface="Arial Bold"/>
              <a:cs typeface="Arial Bo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53617">
        <a:spcBef>
          <a:spcPts val="0"/>
        </a:spcBef>
        <a:buNone/>
        <a:defRPr sz="4700">
          <a:solidFill>
            <a:schemeClr val="tx1"/>
          </a:solidFill>
          <a:latin typeface="+mj-lt"/>
          <a:ea typeface="+mj-ea"/>
          <a:cs typeface="+mj-cs"/>
        </a:defRPr>
      </a:lvl1pPr>
    </p:titleStyle>
    <p:bodyStyle>
      <a:lvl1pPr marL="357607" indent="-357607" algn="l" defTabSz="953617">
        <a:spcBef>
          <a:spcPts val="0"/>
        </a:spcBef>
        <a:buFont typeface="Arial"/>
        <a:buNone/>
        <a:defRPr sz="2400" b="1">
          <a:solidFill>
            <a:schemeClr val="tx1"/>
          </a:solidFill>
          <a:latin typeface="Arial Bold"/>
          <a:ea typeface="+mn-ea"/>
          <a:cs typeface="+mn-cs"/>
        </a:defRPr>
      </a:lvl1pPr>
      <a:lvl2pPr marL="774811" indent="-298005" algn="l" defTabSz="953617">
        <a:spcBef>
          <a:spcPts val="0"/>
        </a:spcBef>
        <a:buFont typeface="Arial"/>
        <a:buChar char="–"/>
        <a:defRPr sz="3000">
          <a:solidFill>
            <a:schemeClr val="tx1"/>
          </a:solidFill>
          <a:latin typeface="+mn-lt"/>
          <a:ea typeface="+mn-ea"/>
          <a:cs typeface="+mn-cs"/>
        </a:defRPr>
      </a:lvl2pPr>
      <a:lvl3pPr marL="1192021" indent="-238404" algn="l" defTabSz="953617">
        <a:spcBef>
          <a:spcPts val="0"/>
        </a:spcBef>
        <a:buFont typeface="Arial"/>
        <a:buChar char="•"/>
        <a:defRPr sz="2400">
          <a:solidFill>
            <a:schemeClr val="tx1"/>
          </a:solidFill>
          <a:latin typeface="+mn-lt"/>
          <a:ea typeface="+mn-ea"/>
          <a:cs typeface="+mn-cs"/>
        </a:defRPr>
      </a:lvl3pPr>
      <a:lvl4pPr marL="1668828" indent="-238404" algn="l" defTabSz="953617">
        <a:spcBef>
          <a:spcPts val="0"/>
        </a:spcBef>
        <a:buFont typeface="Arial"/>
        <a:buChar char="–"/>
        <a:defRPr sz="2000">
          <a:solidFill>
            <a:schemeClr val="tx1"/>
          </a:solidFill>
          <a:latin typeface="+mn-lt"/>
          <a:ea typeface="+mn-ea"/>
          <a:cs typeface="+mn-cs"/>
        </a:defRPr>
      </a:lvl4pPr>
      <a:lvl5pPr marL="2145636" indent="-238404" algn="l" defTabSz="953617">
        <a:spcBef>
          <a:spcPts val="0"/>
        </a:spcBef>
        <a:buFont typeface="Arial"/>
        <a:buChar char="»"/>
        <a:defRPr sz="2000">
          <a:solidFill>
            <a:schemeClr val="tx1"/>
          </a:solidFill>
          <a:latin typeface="+mn-lt"/>
          <a:ea typeface="+mn-ea"/>
          <a:cs typeface="+mn-cs"/>
        </a:defRPr>
      </a:lvl5pPr>
      <a:lvl6pPr marL="2622444" indent="-238404" algn="l" defTabSz="953617">
        <a:spcBef>
          <a:spcPts val="0"/>
        </a:spcBef>
        <a:buFont typeface="Arial"/>
        <a:buChar char="•"/>
        <a:defRPr sz="2000">
          <a:solidFill>
            <a:schemeClr val="tx1"/>
          </a:solidFill>
          <a:latin typeface="+mn-lt"/>
          <a:ea typeface="+mn-ea"/>
          <a:cs typeface="+mn-cs"/>
        </a:defRPr>
      </a:lvl6pPr>
      <a:lvl7pPr marL="3099252" indent="-238404" algn="l" defTabSz="953617">
        <a:spcBef>
          <a:spcPts val="0"/>
        </a:spcBef>
        <a:buFont typeface="Arial"/>
        <a:buChar char="•"/>
        <a:defRPr sz="2000">
          <a:solidFill>
            <a:schemeClr val="tx1"/>
          </a:solidFill>
          <a:latin typeface="+mn-lt"/>
          <a:ea typeface="+mn-ea"/>
          <a:cs typeface="+mn-cs"/>
        </a:defRPr>
      </a:lvl7pPr>
      <a:lvl8pPr marL="3576061" indent="-238404" algn="l" defTabSz="953617">
        <a:spcBef>
          <a:spcPts val="0"/>
        </a:spcBef>
        <a:buFont typeface="Arial"/>
        <a:buChar char="•"/>
        <a:defRPr sz="2000">
          <a:solidFill>
            <a:schemeClr val="tx1"/>
          </a:solidFill>
          <a:latin typeface="+mn-lt"/>
          <a:ea typeface="+mn-ea"/>
          <a:cs typeface="+mn-cs"/>
        </a:defRPr>
      </a:lvl8pPr>
      <a:lvl9pPr marL="4052869" indent="-238404" algn="l" defTabSz="953617">
        <a:spcBef>
          <a:spcPts val="0"/>
        </a:spcBef>
        <a:buFont typeface="Arial"/>
        <a:buChar char="•"/>
        <a:defRPr sz="2000">
          <a:solidFill>
            <a:schemeClr val="tx1"/>
          </a:solidFill>
          <a:latin typeface="+mn-lt"/>
          <a:ea typeface="+mn-ea"/>
          <a:cs typeface="+mn-cs"/>
        </a:defRPr>
      </a:lvl9pPr>
    </p:bodyStyle>
    <p:otherStyle>
      <a:defPPr>
        <a:defRPr lang="de-DE"/>
      </a:defPPr>
      <a:lvl1pPr marL="0" algn="l" defTabSz="953617">
        <a:defRPr sz="1700">
          <a:solidFill>
            <a:schemeClr val="tx1"/>
          </a:solidFill>
          <a:latin typeface="+mn-lt"/>
          <a:ea typeface="+mn-ea"/>
          <a:cs typeface="+mn-cs"/>
        </a:defRPr>
      </a:lvl1pPr>
      <a:lvl2pPr marL="476808" algn="l" defTabSz="953617">
        <a:defRPr sz="1700">
          <a:solidFill>
            <a:schemeClr val="tx1"/>
          </a:solidFill>
          <a:latin typeface="+mn-lt"/>
          <a:ea typeface="+mn-ea"/>
          <a:cs typeface="+mn-cs"/>
        </a:defRPr>
      </a:lvl2pPr>
      <a:lvl3pPr marL="953617" algn="l" defTabSz="953617">
        <a:defRPr sz="1700">
          <a:solidFill>
            <a:schemeClr val="tx1"/>
          </a:solidFill>
          <a:latin typeface="+mn-lt"/>
          <a:ea typeface="+mn-ea"/>
          <a:cs typeface="+mn-cs"/>
        </a:defRPr>
      </a:lvl3pPr>
      <a:lvl4pPr marL="1430423" algn="l" defTabSz="953617">
        <a:defRPr sz="1700">
          <a:solidFill>
            <a:schemeClr val="tx1"/>
          </a:solidFill>
          <a:latin typeface="+mn-lt"/>
          <a:ea typeface="+mn-ea"/>
          <a:cs typeface="+mn-cs"/>
        </a:defRPr>
      </a:lvl4pPr>
      <a:lvl5pPr marL="1907231" algn="l" defTabSz="953617">
        <a:defRPr sz="1700">
          <a:solidFill>
            <a:schemeClr val="tx1"/>
          </a:solidFill>
          <a:latin typeface="+mn-lt"/>
          <a:ea typeface="+mn-ea"/>
          <a:cs typeface="+mn-cs"/>
        </a:defRPr>
      </a:lvl5pPr>
      <a:lvl6pPr marL="2384039" algn="l" defTabSz="953617">
        <a:defRPr sz="1700">
          <a:solidFill>
            <a:schemeClr val="tx1"/>
          </a:solidFill>
          <a:latin typeface="+mn-lt"/>
          <a:ea typeface="+mn-ea"/>
          <a:cs typeface="+mn-cs"/>
        </a:defRPr>
      </a:lvl6pPr>
      <a:lvl7pPr marL="2860849" algn="l" defTabSz="953617">
        <a:defRPr sz="1700">
          <a:solidFill>
            <a:schemeClr val="tx1"/>
          </a:solidFill>
          <a:latin typeface="+mn-lt"/>
          <a:ea typeface="+mn-ea"/>
          <a:cs typeface="+mn-cs"/>
        </a:defRPr>
      </a:lvl7pPr>
      <a:lvl8pPr marL="3337656" algn="l" defTabSz="953617">
        <a:defRPr sz="1700">
          <a:solidFill>
            <a:schemeClr val="tx1"/>
          </a:solidFill>
          <a:latin typeface="+mn-lt"/>
          <a:ea typeface="+mn-ea"/>
          <a:cs typeface="+mn-cs"/>
        </a:defRPr>
      </a:lvl8pPr>
      <a:lvl9pPr marL="3814465" algn="l" defTabSz="953617">
        <a:defRPr sz="17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images/id-3255118/" TargetMode="External"/><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hyperlink" Target="https://pixabay.com/images/id-594090/" TargetMode="Externa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hyperlink" Target="mailto:digitus@bio.lmu.de" TargetMode="Externa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Grafik 1"/>
          <p:cNvPicPr>
            <a:picLocks noChangeAspect="1"/>
          </p:cNvPicPr>
          <p:nvPr/>
        </p:nvPicPr>
        <p:blipFill>
          <a:blip r:embed="rId3"/>
          <a:stretch>
            <a:fillRect/>
          </a:stretch>
        </p:blipFill>
        <p:spPr>
          <a:xfrm>
            <a:off x="-850914" y="-143966"/>
            <a:ext cx="13313479" cy="7488832"/>
          </a:xfrm>
          <a:prstGeom prst="rect">
            <a:avLst/>
          </a:prstGeom>
        </p:spPr>
      </p:pic>
      <p:sp>
        <p:nvSpPr>
          <p:cNvPr id="6" name="Rechteck 8"/>
          <p:cNvSpPr/>
          <p:nvPr/>
        </p:nvSpPr>
        <p:spPr bwMode="auto">
          <a:xfrm>
            <a:off x="2916808" y="1394657"/>
            <a:ext cx="803826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2800" dirty="0">
                <a:solidFill>
                  <a:schemeClr val="tx1"/>
                </a:solidFill>
              </a:rPr>
              <a:t>Leitfragen nutzen</a:t>
            </a:r>
            <a:endParaRPr dirty="0"/>
          </a:p>
        </p:txBody>
      </p:sp>
      <p:sp>
        <p:nvSpPr>
          <p:cNvPr id="7" name="Rechteck 9"/>
          <p:cNvSpPr/>
          <p:nvPr/>
        </p:nvSpPr>
        <p:spPr bwMode="auto">
          <a:xfrm>
            <a:off x="2916808" y="1864805"/>
            <a:ext cx="803826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2400" dirty="0">
                <a:solidFill>
                  <a:schemeClr val="tx1"/>
                </a:solidFill>
              </a:rPr>
              <a:t>Um Unterricht basierend auf Basiskonzepten zu planen</a:t>
            </a:r>
            <a:endParaRP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b="0" dirty="0"/>
              <a:t>Inwiefern lassen sich Kommunikationsstrukturen, Stoffversorgungsstrukturen und Stoffentsorgungsstrukturen in verschiedenen Systemebenen vergleichen. Wie lässt sich dadurch ein Aspekt in einem bislang unbekannten System durch den Vergleich mit dem bekannten System erklären?</a:t>
            </a:r>
          </a:p>
          <a:p>
            <a:r>
              <a:rPr lang="de-DE" b="0" dirty="0"/>
              <a:t>In jedem System existieren spezialisierte Elemente mit unterschiedlichen Aufgaben für das Gesamtsystem. Welche Aufgaben müssen jeweils für ein lebendes System erfüllt werden? Wie lässt sich das Wissen über derartige Spezialisierung in einem bekannten System auf andere unbekannte Systeme übertragen?</a:t>
            </a:r>
          </a:p>
          <a:p>
            <a:endParaRPr lang="de-DE" dirty="0"/>
          </a:p>
        </p:txBody>
      </p:sp>
      <p:sp>
        <p:nvSpPr>
          <p:cNvPr id="3" name="Titel 2"/>
          <p:cNvSpPr>
            <a:spLocks noGrp="1"/>
          </p:cNvSpPr>
          <p:nvPr>
            <p:ph type="title"/>
          </p:nvPr>
        </p:nvSpPr>
        <p:spPr/>
        <p:txBody>
          <a:bodyPr/>
          <a:lstStyle/>
          <a:p>
            <a:r>
              <a:rPr lang="de-DE" dirty="0"/>
              <a:t>Leitfragen zu den Basiskonzepten</a:t>
            </a:r>
          </a:p>
        </p:txBody>
      </p:sp>
      <p:sp>
        <p:nvSpPr>
          <p:cNvPr id="4" name="Inhaltsplatzhalter 3"/>
          <p:cNvSpPr>
            <a:spLocks noGrp="1"/>
          </p:cNvSpPr>
          <p:nvPr>
            <p:ph sz="quarter" idx="10"/>
          </p:nvPr>
        </p:nvSpPr>
        <p:spPr/>
        <p:txBody>
          <a:bodyPr>
            <a:normAutofit lnSpcReduction="10000"/>
          </a:bodyPr>
          <a:lstStyle/>
          <a:p>
            <a:endParaRPr lang="de-DE"/>
          </a:p>
        </p:txBody>
      </p:sp>
      <p:sp>
        <p:nvSpPr>
          <p:cNvPr id="5" name="Textplatzhalter 4"/>
          <p:cNvSpPr>
            <a:spLocks noGrp="1"/>
          </p:cNvSpPr>
          <p:nvPr>
            <p:ph type="body" sz="quarter" idx="11"/>
          </p:nvPr>
        </p:nvSpPr>
        <p:spPr/>
        <p:txBody>
          <a:bodyPr/>
          <a:lstStyle/>
          <a:p>
            <a:r>
              <a:rPr lang="de-DE" dirty="0"/>
              <a:t>Organisationsebenen</a:t>
            </a:r>
          </a:p>
        </p:txBody>
      </p:sp>
      <p:sp>
        <p:nvSpPr>
          <p:cNvPr id="6" name="Inhaltsplatzhalter 3"/>
          <p:cNvSpPr txBox="1">
            <a:spLocks/>
          </p:cNvSpPr>
          <p:nvPr/>
        </p:nvSpPr>
        <p:spPr bwMode="auto">
          <a:xfrm>
            <a:off x="6017316" y="33614"/>
            <a:ext cx="4248943" cy="288032"/>
          </a:xfrm>
          <a:prstGeom prst="rect">
            <a:avLst/>
          </a:prstGeom>
        </p:spPr>
        <p:txBody>
          <a:bodyPr vert="horz" lIns="95361" tIns="47681" rIns="95361" bIns="47681" rtlCol="0" anchor="ctr">
            <a:normAutofit lnSpcReduction="10000"/>
          </a:bodyPr>
          <a:lstStyle>
            <a:lvl1pPr marL="357607" indent="-357607" algn="r" defTabSz="953617">
              <a:spcBef>
                <a:spcPts val="0"/>
              </a:spcBef>
              <a:buFont typeface="Arial"/>
              <a:buNone/>
              <a:defRPr sz="1300" b="0">
                <a:solidFill>
                  <a:schemeClr val="tx1"/>
                </a:solidFill>
                <a:latin typeface="Calibri"/>
                <a:ea typeface="+mn-ea"/>
                <a:cs typeface="Calibri"/>
              </a:defRPr>
            </a:lvl1pPr>
            <a:lvl2pPr marL="476806" indent="0" algn="l" defTabSz="953617">
              <a:spcBef>
                <a:spcPts val="0"/>
              </a:spcBef>
              <a:buFont typeface="Arial"/>
              <a:buNone/>
              <a:defRPr sz="3000">
                <a:solidFill>
                  <a:schemeClr val="tx1"/>
                </a:solidFill>
                <a:latin typeface="+mn-lt"/>
                <a:ea typeface="+mn-ea"/>
                <a:cs typeface="+mn-cs"/>
              </a:defRPr>
            </a:lvl2pPr>
            <a:lvl3pPr marL="1192021" indent="-238404" algn="l" defTabSz="953617">
              <a:spcBef>
                <a:spcPts val="0"/>
              </a:spcBef>
              <a:buFont typeface="Arial"/>
              <a:buChar char="•"/>
              <a:defRPr sz="2400">
                <a:solidFill>
                  <a:schemeClr val="tx1"/>
                </a:solidFill>
                <a:latin typeface="+mn-lt"/>
                <a:ea typeface="+mn-ea"/>
                <a:cs typeface="+mn-cs"/>
              </a:defRPr>
            </a:lvl3pPr>
            <a:lvl4pPr marL="1668828" indent="-238404" algn="l" defTabSz="953617">
              <a:spcBef>
                <a:spcPts val="0"/>
              </a:spcBef>
              <a:buFont typeface="Arial"/>
              <a:buChar char="–"/>
              <a:defRPr sz="2000">
                <a:solidFill>
                  <a:schemeClr val="tx1"/>
                </a:solidFill>
                <a:latin typeface="+mn-lt"/>
                <a:ea typeface="+mn-ea"/>
                <a:cs typeface="+mn-cs"/>
              </a:defRPr>
            </a:lvl4pPr>
            <a:lvl5pPr marL="2145636" indent="-238404" algn="l" defTabSz="953617">
              <a:spcBef>
                <a:spcPts val="0"/>
              </a:spcBef>
              <a:buFont typeface="Arial"/>
              <a:buChar char="»"/>
              <a:defRPr sz="2000">
                <a:solidFill>
                  <a:schemeClr val="tx1"/>
                </a:solidFill>
                <a:latin typeface="+mn-lt"/>
                <a:ea typeface="+mn-ea"/>
                <a:cs typeface="+mn-cs"/>
              </a:defRPr>
            </a:lvl5pPr>
            <a:lvl6pPr marL="2622444" indent="-238404" algn="l" defTabSz="953617">
              <a:spcBef>
                <a:spcPts val="0"/>
              </a:spcBef>
              <a:buFont typeface="Arial"/>
              <a:buChar char="•"/>
              <a:defRPr sz="2000">
                <a:solidFill>
                  <a:schemeClr val="tx1"/>
                </a:solidFill>
                <a:latin typeface="+mn-lt"/>
                <a:ea typeface="+mn-ea"/>
                <a:cs typeface="+mn-cs"/>
              </a:defRPr>
            </a:lvl6pPr>
            <a:lvl7pPr marL="3099252" indent="-238404" algn="l" defTabSz="953617">
              <a:spcBef>
                <a:spcPts val="0"/>
              </a:spcBef>
              <a:buFont typeface="Arial"/>
              <a:buChar char="•"/>
              <a:defRPr sz="2000">
                <a:solidFill>
                  <a:schemeClr val="tx1"/>
                </a:solidFill>
                <a:latin typeface="+mn-lt"/>
                <a:ea typeface="+mn-ea"/>
                <a:cs typeface="+mn-cs"/>
              </a:defRPr>
            </a:lvl7pPr>
            <a:lvl8pPr marL="3576061" indent="-238404" algn="l" defTabSz="953617">
              <a:spcBef>
                <a:spcPts val="0"/>
              </a:spcBef>
              <a:buFont typeface="Arial"/>
              <a:buChar char="•"/>
              <a:defRPr sz="2000">
                <a:solidFill>
                  <a:schemeClr val="tx1"/>
                </a:solidFill>
                <a:latin typeface="+mn-lt"/>
                <a:ea typeface="+mn-ea"/>
                <a:cs typeface="+mn-cs"/>
              </a:defRPr>
            </a:lvl8pPr>
            <a:lvl9pPr marL="4052869" indent="-238404" algn="l" defTabSz="953617">
              <a:spcBef>
                <a:spcPts val="0"/>
              </a:spcBef>
              <a:buFont typeface="Arial"/>
              <a:buChar char="•"/>
              <a:defRPr sz="2000">
                <a:solidFill>
                  <a:schemeClr val="tx1"/>
                </a:solidFill>
                <a:latin typeface="+mn-lt"/>
                <a:ea typeface="+mn-ea"/>
                <a:cs typeface="+mn-cs"/>
              </a:defRPr>
            </a:lvl9pPr>
          </a:lstStyle>
          <a:p>
            <a:pPr>
              <a:defRPr/>
            </a:pPr>
            <a:r>
              <a:rPr lang="de-DE"/>
              <a:t>Spangler et al. (2021)</a:t>
            </a:r>
            <a:endParaRPr lang="de-DE" dirty="0"/>
          </a:p>
        </p:txBody>
      </p:sp>
      <p:grpSp>
        <p:nvGrpSpPr>
          <p:cNvPr id="7" name="Gruppieren 6"/>
          <p:cNvGrpSpPr/>
          <p:nvPr/>
        </p:nvGrpSpPr>
        <p:grpSpPr>
          <a:xfrm>
            <a:off x="7741344" y="504186"/>
            <a:ext cx="720000" cy="720000"/>
            <a:chOff x="7129670" y="5501234"/>
            <a:chExt cx="464355" cy="608854"/>
          </a:xfrm>
        </p:grpSpPr>
        <p:pic>
          <p:nvPicPr>
            <p:cNvPr id="8" name="Grafik 7"/>
            <p:cNvPicPr>
              <a:picLocks noChangeAspect="1"/>
            </p:cNvPicPr>
            <p:nvPr/>
          </p:nvPicPr>
          <p:blipFill>
            <a:blip r:embed="rId2"/>
            <a:stretch/>
          </p:blipFill>
          <p:spPr bwMode="auto">
            <a:xfrm>
              <a:off x="7164881" y="5501234"/>
              <a:ext cx="429144" cy="608854"/>
            </a:xfrm>
            <a:prstGeom prst="rect">
              <a:avLst/>
            </a:prstGeom>
          </p:spPr>
        </p:pic>
        <p:sp>
          <p:nvSpPr>
            <p:cNvPr id="9" name="Rechteck 8"/>
            <p:cNvSpPr/>
            <p:nvPr/>
          </p:nvSpPr>
          <p:spPr bwMode="auto">
            <a:xfrm>
              <a:off x="7129670" y="5591553"/>
              <a:ext cx="462042" cy="4249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820774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Inhaltsplatzhalter 1"/>
          <p:cNvSpPr>
            <a:spLocks noGrp="1"/>
          </p:cNvSpPr>
          <p:nvPr>
            <p:ph idx="1"/>
          </p:nvPr>
        </p:nvSpPr>
        <p:spPr bwMode="auto">
          <a:xfrm>
            <a:off x="514915" y="1296194"/>
            <a:ext cx="9268300" cy="4992275"/>
          </a:xfrm>
        </p:spPr>
        <p:txBody>
          <a:bodyPr>
            <a:noAutofit/>
          </a:bodyPr>
          <a:lstStyle/>
          <a:p>
            <a:pPr marL="0" indent="0">
              <a:buNone/>
              <a:defRPr/>
            </a:pPr>
            <a:endParaRPr lang="de-DE" sz="1600" b="0" dirty="0"/>
          </a:p>
          <a:p>
            <a:r>
              <a:rPr lang="de-DE" sz="1600" b="0" dirty="0" err="1"/>
              <a:t>Spangler</a:t>
            </a:r>
            <a:r>
              <a:rPr lang="de-DE" sz="1600" b="0" dirty="0"/>
              <a:t>, M., Aufleger, M., Neuhaus, B. J. (2021). Wie man sein Fachwissen mit Basiskonzepten vernetzen kann. Kompetent Aufgaben mit Leitfragen bearbeiten. </a:t>
            </a:r>
            <a:r>
              <a:rPr lang="de-DE" sz="1600" b="0" i="1" dirty="0"/>
              <a:t>Unterricht Biologie, 464</a:t>
            </a:r>
            <a:r>
              <a:rPr lang="de-DE" sz="1600" b="0" dirty="0"/>
              <a:t>, 8-13.</a:t>
            </a:r>
            <a:br>
              <a:rPr lang="de-DE" sz="1600" b="0" dirty="0"/>
            </a:br>
            <a:endParaRPr lang="de-DE" sz="1600" b="0" dirty="0"/>
          </a:p>
        </p:txBody>
      </p:sp>
      <p:sp>
        <p:nvSpPr>
          <p:cNvPr id="5" name="Titel 2"/>
          <p:cNvSpPr>
            <a:spLocks noGrp="1"/>
          </p:cNvSpPr>
          <p:nvPr>
            <p:ph type="title"/>
          </p:nvPr>
        </p:nvSpPr>
        <p:spPr bwMode="auto"/>
        <p:txBody>
          <a:bodyPr/>
          <a:lstStyle/>
          <a:p>
            <a:pPr>
              <a:defRPr/>
            </a:pPr>
            <a:r>
              <a:rPr lang="de-DE" dirty="0"/>
              <a:t>Quellen und Literaturverzeichnis</a:t>
            </a:r>
            <a:endParaRPr dirty="0"/>
          </a:p>
        </p:txBody>
      </p:sp>
      <p:sp>
        <p:nvSpPr>
          <p:cNvPr id="6" name="Inhaltsplatzhalter 3"/>
          <p:cNvSpPr>
            <a:spLocks noGrp="1"/>
          </p:cNvSpPr>
          <p:nvPr>
            <p:ph sz="quarter" idx="10"/>
          </p:nvPr>
        </p:nvSpPr>
        <p:spPr bwMode="auto"/>
        <p:txBody>
          <a:bodyPr>
            <a:normAutofit lnSpcReduction="10000"/>
          </a:bodyPr>
          <a:lstStyle/>
          <a:p>
            <a:pPr>
              <a:defRPr/>
            </a:pPr>
            <a:endParaRPr lang="de-DE" dirty="0"/>
          </a:p>
        </p:txBody>
      </p:sp>
      <p:sp>
        <p:nvSpPr>
          <p:cNvPr id="7" name="Textplatzhalter 4"/>
          <p:cNvSpPr>
            <a:spLocks noGrp="1"/>
          </p:cNvSpPr>
          <p:nvPr>
            <p:ph type="body" sz="quarter" idx="11"/>
          </p:nvPr>
        </p:nvSpPr>
        <p:spPr bwMode="auto"/>
        <p:txBody>
          <a:bodyPr/>
          <a:lstStyle/>
          <a:p>
            <a:pPr>
              <a:defRPr/>
            </a:pPr>
            <a:r>
              <a:rPr lang="de-DE" dirty="0"/>
              <a:t>Literatur</a:t>
            </a:r>
            <a:endParaRPr dirty="0"/>
          </a:p>
        </p:txBody>
      </p:sp>
    </p:spTree>
    <p:extLst>
      <p:ext uri="{BB962C8B-B14F-4D97-AF65-F5344CB8AC3E}">
        <p14:creationId xmlns:p14="http://schemas.microsoft.com/office/powerpoint/2010/main" val="278116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Inhaltsplatzhalter 1"/>
          <p:cNvSpPr>
            <a:spLocks noGrp="1"/>
          </p:cNvSpPr>
          <p:nvPr>
            <p:ph idx="1"/>
          </p:nvPr>
        </p:nvSpPr>
        <p:spPr bwMode="auto"/>
        <p:txBody>
          <a:bodyPr>
            <a:normAutofit/>
          </a:bodyPr>
          <a:lstStyle/>
          <a:p>
            <a:pPr>
              <a:defRPr/>
            </a:pPr>
            <a:endParaRPr lang="de-DE" sz="1600" b="0" dirty="0"/>
          </a:p>
          <a:p>
            <a:pPr>
              <a:defRPr/>
            </a:pPr>
            <a:r>
              <a:rPr lang="de-DE" sz="1600" b="0" dirty="0">
                <a:hlinkClick r:id="rId2" action="ppaction://hlinksldjump"/>
              </a:rPr>
              <a:t>Titelbild</a:t>
            </a:r>
            <a:r>
              <a:rPr lang="de-DE" sz="1600" b="0" dirty="0"/>
              <a:t>: Bild von </a:t>
            </a:r>
            <a:r>
              <a:rPr lang="de-DE" sz="1600" b="0" dirty="0" err="1"/>
              <a:t>qimono</a:t>
            </a:r>
            <a:r>
              <a:rPr lang="de-DE" sz="1600" b="0" dirty="0"/>
              <a:t> auf </a:t>
            </a:r>
            <a:r>
              <a:rPr lang="de-DE" sz="1600" b="0" dirty="0" err="1"/>
              <a:t>Pixabay</a:t>
            </a:r>
            <a:r>
              <a:rPr lang="de-DE" sz="1600" b="0" dirty="0"/>
              <a:t>: </a:t>
            </a:r>
            <a:r>
              <a:rPr lang="de-DE" sz="1600" b="0" dirty="0">
                <a:hlinkClick r:id="rId3"/>
              </a:rPr>
              <a:t>https://pixabay.com/images/id-3255118/</a:t>
            </a:r>
            <a:endParaRPr lang="de-DE" sz="1600" b="0" dirty="0"/>
          </a:p>
          <a:p>
            <a:pPr>
              <a:defRPr/>
            </a:pPr>
            <a:r>
              <a:rPr lang="de-DE" sz="1600" b="0" dirty="0"/>
              <a:t>Icons zu den Basiskonzepten: </a:t>
            </a:r>
            <a:r>
              <a:rPr lang="de-DE" sz="1600" b="0" dirty="0" err="1"/>
              <a:t>DigitUS</a:t>
            </a:r>
            <a:r>
              <a:rPr lang="de-DE" sz="1600" b="0" dirty="0"/>
              <a:t>, Autor: Annemarie Rutkowski</a:t>
            </a:r>
            <a:endParaRPr lang="de-DE" sz="1600" b="0" dirty="0">
              <a:hlinkClick r:id="rId4" action="ppaction://hlinksldjump"/>
            </a:endParaRPr>
          </a:p>
          <a:p>
            <a:pPr>
              <a:defRPr/>
            </a:pPr>
            <a:r>
              <a:rPr lang="de-DE" sz="1600" b="0" dirty="0"/>
              <a:t>Bild zu den Aufgaben: </a:t>
            </a:r>
            <a:r>
              <a:rPr lang="de-DE" sz="1600" b="0" dirty="0" err="1"/>
              <a:t>StartUpStockPictures</a:t>
            </a:r>
            <a:r>
              <a:rPr lang="de-DE" sz="1600" b="0" dirty="0"/>
              <a:t> auf Pixabay: </a:t>
            </a:r>
            <a:r>
              <a:rPr lang="de-DE" sz="1600" b="0" u="sng" dirty="0">
                <a:hlinkClick r:id="rId5" tooltip="https://pixabay.com/images/id-594090/"/>
              </a:rPr>
              <a:t>https://pixabay.com/images/id-594090/</a:t>
            </a:r>
            <a:endParaRPr lang="de-DE" sz="1600" b="0" u="sng" dirty="0"/>
          </a:p>
          <a:p>
            <a:pPr marL="0" indent="0">
              <a:buNone/>
              <a:defRPr/>
            </a:pPr>
            <a:endParaRPr lang="de-DE" sz="1600" b="0" dirty="0"/>
          </a:p>
          <a:p>
            <a:pPr>
              <a:defRPr/>
            </a:pPr>
            <a:endParaRPr sz="1600" b="0" dirty="0"/>
          </a:p>
        </p:txBody>
      </p:sp>
      <p:sp>
        <p:nvSpPr>
          <p:cNvPr id="5" name="Titel 2"/>
          <p:cNvSpPr>
            <a:spLocks noGrp="1"/>
          </p:cNvSpPr>
          <p:nvPr>
            <p:ph type="title"/>
          </p:nvPr>
        </p:nvSpPr>
        <p:spPr bwMode="auto"/>
        <p:txBody>
          <a:bodyPr/>
          <a:lstStyle/>
          <a:p>
            <a:pPr>
              <a:defRPr/>
            </a:pPr>
            <a:r>
              <a:rPr lang="de-DE" dirty="0"/>
              <a:t>Quellen und Literaturverzeichnis</a:t>
            </a:r>
            <a:endParaRPr dirty="0"/>
          </a:p>
        </p:txBody>
      </p:sp>
      <p:sp>
        <p:nvSpPr>
          <p:cNvPr id="6" name="Inhaltsplatzhalter 3"/>
          <p:cNvSpPr>
            <a:spLocks noGrp="1"/>
          </p:cNvSpPr>
          <p:nvPr>
            <p:ph sz="quarter" idx="10"/>
          </p:nvPr>
        </p:nvSpPr>
        <p:spPr bwMode="auto"/>
        <p:txBody>
          <a:bodyPr>
            <a:normAutofit lnSpcReduction="10000"/>
          </a:bodyPr>
          <a:lstStyle/>
          <a:p>
            <a:pPr>
              <a:defRPr/>
            </a:pPr>
            <a:endParaRPr lang="de-DE" dirty="0"/>
          </a:p>
        </p:txBody>
      </p:sp>
      <p:sp>
        <p:nvSpPr>
          <p:cNvPr id="7" name="Textplatzhalter 4"/>
          <p:cNvSpPr>
            <a:spLocks noGrp="1"/>
          </p:cNvSpPr>
          <p:nvPr>
            <p:ph type="body" sz="quarter" idx="11"/>
          </p:nvPr>
        </p:nvSpPr>
        <p:spPr bwMode="auto"/>
        <p:txBody>
          <a:bodyPr/>
          <a:lstStyle/>
          <a:p>
            <a:pPr>
              <a:defRPr/>
            </a:pPr>
            <a:r>
              <a:rPr lang="de-DE" dirty="0"/>
              <a:t>Bilder</a:t>
            </a:r>
            <a:endParaRPr dirty="0"/>
          </a:p>
        </p:txBody>
      </p:sp>
    </p:spTree>
    <p:extLst>
      <p:ext uri="{BB962C8B-B14F-4D97-AF65-F5344CB8AC3E}">
        <p14:creationId xmlns:p14="http://schemas.microsoft.com/office/powerpoint/2010/main" val="1467362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67B8E04-588B-4AD9-8ECF-8E109C85EF89}"/>
              </a:ext>
            </a:extLst>
          </p:cNvPr>
          <p:cNvSpPr>
            <a:spLocks noGrp="1"/>
          </p:cNvSpPr>
          <p:nvPr>
            <p:ph idx="1"/>
          </p:nvPr>
        </p:nvSpPr>
        <p:spPr/>
        <p:txBody>
          <a:bodyPr/>
          <a:lstStyle/>
          <a:p>
            <a:pPr marL="0" indent="0">
              <a:buNone/>
              <a:defRPr/>
            </a:pPr>
            <a:r>
              <a:rPr lang="de-DE" dirty="0"/>
              <a:t>Lehrstuhl für Didaktik der Biologie</a:t>
            </a:r>
          </a:p>
          <a:p>
            <a:pPr marL="0" indent="0">
              <a:buNone/>
              <a:defRPr/>
            </a:pPr>
            <a:r>
              <a:rPr lang="de-DE" dirty="0"/>
              <a:t>Projekt DigitUS Biologie</a:t>
            </a:r>
          </a:p>
          <a:p>
            <a:pPr marL="0" indent="0">
              <a:buNone/>
              <a:defRPr/>
            </a:pPr>
            <a:endParaRPr lang="de-DE" b="0" i="1" dirty="0"/>
          </a:p>
          <a:p>
            <a:pPr marL="0" indent="0">
              <a:buNone/>
              <a:defRPr/>
            </a:pPr>
            <a:r>
              <a:rPr lang="de-DE" b="0" i="1" dirty="0"/>
              <a:t>Prof. Dr. Birgit J. Neuhaus</a:t>
            </a:r>
          </a:p>
          <a:p>
            <a:pPr marL="0" indent="0">
              <a:buNone/>
              <a:defRPr/>
            </a:pPr>
            <a:r>
              <a:rPr lang="de-DE" b="0" i="1" dirty="0"/>
              <a:t>Dr. Monika Aufleger</a:t>
            </a:r>
          </a:p>
          <a:p>
            <a:pPr marL="0" indent="0">
              <a:buNone/>
              <a:defRPr/>
            </a:pPr>
            <a:r>
              <a:rPr lang="de-DE" b="0" i="1" dirty="0"/>
              <a:t>Dr. Christian Förtsch</a:t>
            </a:r>
          </a:p>
          <a:p>
            <a:pPr marL="0" indent="0">
              <a:buNone/>
              <a:defRPr/>
            </a:pPr>
            <a:r>
              <a:rPr lang="de-DE" b="0" i="1" dirty="0"/>
              <a:t>Dr. Dagmar Frick</a:t>
            </a:r>
          </a:p>
          <a:p>
            <a:pPr marL="0" indent="0">
              <a:buNone/>
              <a:defRPr/>
            </a:pPr>
            <a:r>
              <a:rPr lang="de-DE" b="0" i="1" dirty="0"/>
              <a:t>Annemarie Rutkowski</a:t>
            </a:r>
          </a:p>
          <a:p>
            <a:pPr marL="0" indent="0">
              <a:buNone/>
              <a:defRPr/>
            </a:pPr>
            <a:r>
              <a:rPr lang="de-DE" b="0" i="1"/>
              <a:t>Michael Spangler</a:t>
            </a:r>
          </a:p>
          <a:p>
            <a:pPr marL="0" indent="0">
              <a:buNone/>
              <a:defRPr/>
            </a:pPr>
            <a:endParaRPr lang="de-DE" b="0" dirty="0"/>
          </a:p>
          <a:p>
            <a:pPr marL="0" indent="0">
              <a:buNone/>
              <a:defRPr/>
            </a:pPr>
            <a:r>
              <a:rPr lang="de-DE" b="0" dirty="0" err="1"/>
              <a:t>Winzererstraße</a:t>
            </a:r>
            <a:r>
              <a:rPr lang="de-DE" b="0" dirty="0"/>
              <a:t> 45</a:t>
            </a:r>
          </a:p>
          <a:p>
            <a:pPr marL="0" indent="0">
              <a:buNone/>
              <a:defRPr/>
            </a:pPr>
            <a:r>
              <a:rPr lang="de-DE" b="0" dirty="0"/>
              <a:t>80797 München</a:t>
            </a:r>
            <a:br>
              <a:rPr lang="de-DE" b="0" dirty="0"/>
            </a:br>
            <a:r>
              <a:rPr lang="de-DE" b="0" dirty="0">
                <a:hlinkClick r:id="rId3"/>
              </a:rPr>
              <a:t>digitus@bio.lmu.de</a:t>
            </a:r>
            <a:r>
              <a:rPr lang="de-DE" b="0" dirty="0"/>
              <a:t> </a:t>
            </a:r>
          </a:p>
          <a:p>
            <a:pPr marL="0" indent="0">
              <a:buNone/>
            </a:pPr>
            <a:endParaRPr lang="de-DE" dirty="0"/>
          </a:p>
        </p:txBody>
      </p:sp>
      <p:sp>
        <p:nvSpPr>
          <p:cNvPr id="3" name="Titel 2">
            <a:extLst>
              <a:ext uri="{FF2B5EF4-FFF2-40B4-BE49-F238E27FC236}">
                <a16:creationId xmlns:a16="http://schemas.microsoft.com/office/drawing/2014/main" id="{EEAA8889-C5FC-4910-A88B-C52037BE94DA}"/>
              </a:ext>
            </a:extLst>
          </p:cNvPr>
          <p:cNvSpPr>
            <a:spLocks noGrp="1"/>
          </p:cNvSpPr>
          <p:nvPr>
            <p:ph type="title"/>
          </p:nvPr>
        </p:nvSpPr>
        <p:spPr/>
        <p:txBody>
          <a:bodyPr/>
          <a:lstStyle/>
          <a:p>
            <a:r>
              <a:rPr lang="de-DE" dirty="0"/>
              <a:t>Fragen?</a:t>
            </a:r>
          </a:p>
        </p:txBody>
      </p:sp>
      <p:sp>
        <p:nvSpPr>
          <p:cNvPr id="5" name="Textplatzhalter 4">
            <a:extLst>
              <a:ext uri="{FF2B5EF4-FFF2-40B4-BE49-F238E27FC236}">
                <a16:creationId xmlns:a16="http://schemas.microsoft.com/office/drawing/2014/main" id="{2BB75EBC-C52C-4785-96C8-2C62B2202A75}"/>
              </a:ext>
            </a:extLst>
          </p:cNvPr>
          <p:cNvSpPr>
            <a:spLocks noGrp="1"/>
          </p:cNvSpPr>
          <p:nvPr>
            <p:ph type="body" sz="quarter" idx="11"/>
          </p:nvPr>
        </p:nvSpPr>
        <p:spPr/>
        <p:txBody>
          <a:bodyPr/>
          <a:lstStyle/>
          <a:p>
            <a:r>
              <a:rPr lang="de-DE" dirty="0"/>
              <a:t>Kontakt</a:t>
            </a:r>
          </a:p>
        </p:txBody>
      </p:sp>
      <p:sp>
        <p:nvSpPr>
          <p:cNvPr id="7" name="Textfeld 6">
            <a:extLst>
              <a:ext uri="{FF2B5EF4-FFF2-40B4-BE49-F238E27FC236}">
                <a16:creationId xmlns:a16="http://schemas.microsoft.com/office/drawing/2014/main" id="{EC12B8C2-7587-4E0C-9221-BF043B099809}"/>
              </a:ext>
            </a:extLst>
          </p:cNvPr>
          <p:cNvSpPr txBox="1"/>
          <p:nvPr/>
        </p:nvSpPr>
        <p:spPr>
          <a:xfrm>
            <a:off x="4428976" y="3600450"/>
            <a:ext cx="5662652" cy="1923604"/>
          </a:xfrm>
          <a:prstGeom prst="rect">
            <a:avLst/>
          </a:prstGeom>
          <a:noFill/>
        </p:spPr>
        <p:txBody>
          <a:bodyPr wrap="square">
            <a:spAutoFit/>
          </a:bodyPr>
          <a:lstStyle/>
          <a:p>
            <a:r>
              <a:rPr lang="de-DE" dirty="0"/>
              <a:t>Erstellt von Didaktik der Biologie, LMU München, im Projekt DigitUS. Die Logos von DigitUS und seiner Projektpartner sind urheberrechtlich geschützt.</a:t>
            </a:r>
          </a:p>
          <a:p>
            <a:endParaRPr lang="de-DE" dirty="0"/>
          </a:p>
          <a:p>
            <a:r>
              <a:rPr lang="de-DE" dirty="0"/>
              <a:t>DigitUS (Digitalisierung von Unterricht in der Schule) wird aus Mitteln des Bundesministerium für Bildung und Forschung gefördert (FKZ: 01JD1830A).</a:t>
            </a:r>
          </a:p>
        </p:txBody>
      </p:sp>
      <p:graphicFrame>
        <p:nvGraphicFramePr>
          <p:cNvPr id="8" name="Objekt 7">
            <a:extLst>
              <a:ext uri="{FF2B5EF4-FFF2-40B4-BE49-F238E27FC236}">
                <a16:creationId xmlns:a16="http://schemas.microsoft.com/office/drawing/2014/main" id="{4198D13A-ED9F-4D76-9F0B-6EC29EA38E15}"/>
              </a:ext>
            </a:extLst>
          </p:cNvPr>
          <p:cNvGraphicFramePr>
            <a:graphicFrameLocks noChangeAspect="1"/>
          </p:cNvGraphicFramePr>
          <p:nvPr>
            <p:extLst>
              <p:ext uri="{D42A27DB-BD31-4B8C-83A1-F6EECF244321}">
                <p14:modId xmlns:p14="http://schemas.microsoft.com/office/powerpoint/2010/main" val="2820509930"/>
              </p:ext>
            </p:extLst>
          </p:nvPr>
        </p:nvGraphicFramePr>
        <p:xfrm>
          <a:off x="7165280" y="5286808"/>
          <a:ext cx="1752600" cy="1254125"/>
        </p:xfrm>
        <a:graphic>
          <a:graphicData uri="http://schemas.openxmlformats.org/presentationml/2006/ole">
            <mc:AlternateContent xmlns:mc="http://schemas.openxmlformats.org/markup-compatibility/2006">
              <mc:Choice xmlns:v="urn:schemas-microsoft-com:vml" Requires="v">
                <p:oleObj spid="_x0000_s1026" name="CorelDRAW" r:id="rId4" imgW="1752600" imgH="1254292" progId="CorelDraw.Graphic.21">
                  <p:embed/>
                </p:oleObj>
              </mc:Choice>
              <mc:Fallback>
                <p:oleObj name="CorelDRAW" r:id="rId4" imgW="1752600" imgH="1254292" progId="CorelDraw.Graphic.21">
                  <p:embed/>
                  <p:pic>
                    <p:nvPicPr>
                      <p:cNvPr id="8" name="Objekt 7">
                        <a:extLst>
                          <a:ext uri="{FF2B5EF4-FFF2-40B4-BE49-F238E27FC236}">
                            <a16:creationId xmlns:a16="http://schemas.microsoft.com/office/drawing/2014/main" id="{4198D13A-ED9F-4D76-9F0B-6EC29EA38E15}"/>
                          </a:ext>
                        </a:extLst>
                      </p:cNvPr>
                      <p:cNvPicPr/>
                      <p:nvPr/>
                    </p:nvPicPr>
                    <p:blipFill>
                      <a:blip r:embed="rId5"/>
                      <a:stretch>
                        <a:fillRect/>
                      </a:stretch>
                    </p:blipFill>
                    <p:spPr>
                      <a:xfrm>
                        <a:off x="7165280" y="5286808"/>
                        <a:ext cx="1752600" cy="1254125"/>
                      </a:xfrm>
                      <a:prstGeom prst="rect">
                        <a:avLst/>
                      </a:prstGeom>
                    </p:spPr>
                  </p:pic>
                </p:oleObj>
              </mc:Fallback>
            </mc:AlternateContent>
          </a:graphicData>
        </a:graphic>
      </p:graphicFrame>
      <p:grpSp>
        <p:nvGrpSpPr>
          <p:cNvPr id="10" name="Gruppieren 9">
            <a:extLst>
              <a:ext uri="{FF2B5EF4-FFF2-40B4-BE49-F238E27FC236}">
                <a16:creationId xmlns:a16="http://schemas.microsoft.com/office/drawing/2014/main" id="{979757DE-6A02-4B1D-A19E-5ADC54221E2C}"/>
              </a:ext>
            </a:extLst>
          </p:cNvPr>
          <p:cNvGrpSpPr/>
          <p:nvPr/>
        </p:nvGrpSpPr>
        <p:grpSpPr>
          <a:xfrm>
            <a:off x="4748669" y="2380927"/>
            <a:ext cx="5023266" cy="990237"/>
            <a:chOff x="4861024" y="2380927"/>
            <a:chExt cx="5023266" cy="990237"/>
          </a:xfrm>
        </p:grpSpPr>
        <p:pic>
          <p:nvPicPr>
            <p:cNvPr id="1026" name="Picture 2">
              <a:extLst>
                <a:ext uri="{FF2B5EF4-FFF2-40B4-BE49-F238E27FC236}">
                  <a16:creationId xmlns:a16="http://schemas.microsoft.com/office/drawing/2014/main" id="{98004BBF-8C49-4DA7-9028-3E1C0324366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3272" y="2447627"/>
              <a:ext cx="2791018" cy="8568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8CAC30B-8D1A-441E-8B48-AC6D9407DD7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1024" y="2380927"/>
              <a:ext cx="1933054" cy="990237"/>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feld 3">
            <a:extLst>
              <a:ext uri="{FF2B5EF4-FFF2-40B4-BE49-F238E27FC236}">
                <a16:creationId xmlns:a16="http://schemas.microsoft.com/office/drawing/2014/main" id="{EE0A0C27-4E67-4FAA-A8DF-E4AF94789C9C}"/>
              </a:ext>
            </a:extLst>
          </p:cNvPr>
          <p:cNvSpPr txBox="1"/>
          <p:nvPr/>
        </p:nvSpPr>
        <p:spPr>
          <a:xfrm>
            <a:off x="34160" y="6389856"/>
            <a:ext cx="8193269" cy="723275"/>
          </a:xfrm>
          <a:prstGeom prst="rect">
            <a:avLst/>
          </a:prstGeom>
          <a:noFill/>
        </p:spPr>
        <p:txBody>
          <a:bodyPr wrap="none" rtlCol="0">
            <a:spAutoFit/>
          </a:bodyPr>
          <a:lstStyle/>
          <a:p>
            <a:r>
              <a:rPr lang="de-DE" sz="1200" dirty="0"/>
              <a:t>Lizenzhinweis: "Leitfragen nutzen - Um Unterricht basierend auf Basiskonzepten zu planen", erstellt  von</a:t>
            </a:r>
          </a:p>
          <a:p>
            <a:r>
              <a:rPr lang="de-DE" sz="1200" dirty="0"/>
              <a:t>B. Neuhaus, D. Traub, M. Aufleger, A. Rutkowski, C. Förtsch und M. Spangler  im Projekt  </a:t>
            </a:r>
            <a:r>
              <a:rPr lang="de-DE" sz="1200" dirty="0" err="1"/>
              <a:t>DigitUS</a:t>
            </a:r>
            <a:r>
              <a:rPr lang="de-DE" sz="1200" dirty="0"/>
              <a:t> und lizenziert als CC BY SA 4.0. </a:t>
            </a:r>
          </a:p>
          <a:p>
            <a:endParaRPr lang="de-DE" dirty="0"/>
          </a:p>
        </p:txBody>
      </p:sp>
    </p:spTree>
    <p:extLst>
      <p:ext uri="{BB962C8B-B14F-4D97-AF65-F5344CB8AC3E}">
        <p14:creationId xmlns:p14="http://schemas.microsoft.com/office/powerpoint/2010/main" val="66452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Inhaltsplatzhalter 1"/>
          <p:cNvSpPr>
            <a:spLocks noGrp="1"/>
          </p:cNvSpPr>
          <p:nvPr>
            <p:ph idx="1"/>
          </p:nvPr>
        </p:nvSpPr>
        <p:spPr bwMode="auto"/>
        <p:txBody>
          <a:bodyPr>
            <a:noAutofit/>
          </a:bodyPr>
          <a:lstStyle/>
          <a:p>
            <a:pPr>
              <a:defRPr/>
            </a:pPr>
            <a:r>
              <a:rPr lang="de-DE" sz="1800" b="0" dirty="0"/>
              <a:t>Was macht die betrachtete Struktur besonders aus? „Betrachte folgende Struktur und beschreibe auffällige Besonderheiten!“</a:t>
            </a:r>
            <a:endParaRPr dirty="0"/>
          </a:p>
          <a:p>
            <a:pPr>
              <a:defRPr/>
            </a:pPr>
            <a:r>
              <a:rPr lang="de-DE" sz="1800" b="0" dirty="0"/>
              <a:t>Welche Funktion muss erfüllt werden? Im Material geleiteten Kontext wird verdeutlicht, dass eine bestimmte Aufgabe von dem betreffenden Lebewesen erfüllt werden muss: „Leite aus dem Material ab, was das Lebewesen X leisten muss, um Y zu erreichen!“</a:t>
            </a:r>
            <a:endParaRPr dirty="0"/>
          </a:p>
          <a:p>
            <a:pPr>
              <a:defRPr/>
            </a:pPr>
            <a:r>
              <a:rPr lang="de-DE" sz="1800" b="0" dirty="0"/>
              <a:t>Welche Eigenschaft der Struktur bewirkt die effektive Umsetzung der Funktion? „Beschreibe, was für eine Eigenschaft eine Struktur besitzen müsste, um die Funktion X zu erfüllen!“ oder: „Erläutere, welche Eigenschaft der dargestellten Struktur besonders günstig ist, um die Funktion X zu erfüllen!“</a:t>
            </a:r>
            <a:endParaRPr dirty="0"/>
          </a:p>
          <a:p>
            <a:pPr>
              <a:defRPr/>
            </a:pPr>
            <a:r>
              <a:rPr lang="de-DE" sz="1800" b="0" dirty="0"/>
              <a:t>Was bewirkt ein Verändern (auch ein Optimieren!) oder Weglassen dieser Teil-/Strukturen? Gezeigt wird Material, in dem die bekannte Struktur entsprechend verändert wurde: „Stelle eine begründete Vermutung an, welche Konsequenzen die dargestellte Veränderung für das betroffene Lebewesen hat/hätte!“ (Hier muss der Schüler sein erworbenes Wissen konzeptbezogen anwenden: „Die Funktion Y wird intensiver bzw. nur schlechter erfüllt, da in dieser Darstellung die dafür nötige Struktur besser/schlechter geeignet ist (mit Konkretisierung der jeweiligen Struktur)!“</a:t>
            </a:r>
            <a:endParaRPr dirty="0"/>
          </a:p>
        </p:txBody>
      </p:sp>
      <p:sp>
        <p:nvSpPr>
          <p:cNvPr id="5" name="Titel 2"/>
          <p:cNvSpPr>
            <a:spLocks noGrp="1"/>
          </p:cNvSpPr>
          <p:nvPr>
            <p:ph type="title"/>
          </p:nvPr>
        </p:nvSpPr>
        <p:spPr bwMode="auto"/>
        <p:txBody>
          <a:bodyPr/>
          <a:lstStyle/>
          <a:p>
            <a:pPr>
              <a:defRPr/>
            </a:pPr>
            <a:r>
              <a:rPr lang="de-DE" dirty="0"/>
              <a:t>Leitfragen zu den Basiskonzepten</a:t>
            </a:r>
          </a:p>
        </p:txBody>
      </p:sp>
      <p:sp>
        <p:nvSpPr>
          <p:cNvPr id="7" name="Textplatzhalter 4"/>
          <p:cNvSpPr>
            <a:spLocks noGrp="1"/>
          </p:cNvSpPr>
          <p:nvPr>
            <p:ph type="body" sz="quarter" idx="11"/>
          </p:nvPr>
        </p:nvSpPr>
        <p:spPr bwMode="auto"/>
        <p:txBody>
          <a:bodyPr/>
          <a:lstStyle/>
          <a:p>
            <a:pPr>
              <a:defRPr/>
            </a:pPr>
            <a:r>
              <a:rPr lang="de-DE" dirty="0"/>
              <a:t>Struktur und Funktion</a:t>
            </a:r>
            <a:endParaRPr dirty="0"/>
          </a:p>
        </p:txBody>
      </p:sp>
      <p:sp>
        <p:nvSpPr>
          <p:cNvPr id="9" name="Inhaltsplatzhalter 3"/>
          <p:cNvSpPr txBox="1">
            <a:spLocks/>
          </p:cNvSpPr>
          <p:nvPr/>
        </p:nvSpPr>
        <p:spPr bwMode="auto">
          <a:xfrm>
            <a:off x="6017316" y="33614"/>
            <a:ext cx="4248943" cy="288032"/>
          </a:xfrm>
          <a:prstGeom prst="rect">
            <a:avLst/>
          </a:prstGeom>
        </p:spPr>
        <p:txBody>
          <a:bodyPr vert="horz" lIns="95361" tIns="47681" rIns="95361" bIns="47681" rtlCol="0" anchor="ctr">
            <a:normAutofit lnSpcReduction="10000"/>
          </a:bodyPr>
          <a:lstStyle>
            <a:lvl1pPr marL="357607" indent="-357607" algn="r" defTabSz="953617">
              <a:spcBef>
                <a:spcPts val="0"/>
              </a:spcBef>
              <a:buFont typeface="Arial"/>
              <a:buNone/>
              <a:defRPr sz="1300" b="0">
                <a:solidFill>
                  <a:schemeClr val="tx1"/>
                </a:solidFill>
                <a:latin typeface="Calibri"/>
                <a:ea typeface="+mn-ea"/>
                <a:cs typeface="Calibri"/>
              </a:defRPr>
            </a:lvl1pPr>
            <a:lvl2pPr marL="476806" indent="0" algn="l" defTabSz="953617">
              <a:spcBef>
                <a:spcPts val="0"/>
              </a:spcBef>
              <a:buFont typeface="Arial"/>
              <a:buNone/>
              <a:defRPr sz="3000">
                <a:solidFill>
                  <a:schemeClr val="tx1"/>
                </a:solidFill>
                <a:latin typeface="+mn-lt"/>
                <a:ea typeface="+mn-ea"/>
                <a:cs typeface="+mn-cs"/>
              </a:defRPr>
            </a:lvl2pPr>
            <a:lvl3pPr marL="1192021" indent="-238404" algn="l" defTabSz="953617">
              <a:spcBef>
                <a:spcPts val="0"/>
              </a:spcBef>
              <a:buFont typeface="Arial"/>
              <a:buChar char="•"/>
              <a:defRPr sz="2400">
                <a:solidFill>
                  <a:schemeClr val="tx1"/>
                </a:solidFill>
                <a:latin typeface="+mn-lt"/>
                <a:ea typeface="+mn-ea"/>
                <a:cs typeface="+mn-cs"/>
              </a:defRPr>
            </a:lvl3pPr>
            <a:lvl4pPr marL="1668828" indent="-238404" algn="l" defTabSz="953617">
              <a:spcBef>
                <a:spcPts val="0"/>
              </a:spcBef>
              <a:buFont typeface="Arial"/>
              <a:buChar char="–"/>
              <a:defRPr sz="2000">
                <a:solidFill>
                  <a:schemeClr val="tx1"/>
                </a:solidFill>
                <a:latin typeface="+mn-lt"/>
                <a:ea typeface="+mn-ea"/>
                <a:cs typeface="+mn-cs"/>
              </a:defRPr>
            </a:lvl4pPr>
            <a:lvl5pPr marL="2145636" indent="-238404" algn="l" defTabSz="953617">
              <a:spcBef>
                <a:spcPts val="0"/>
              </a:spcBef>
              <a:buFont typeface="Arial"/>
              <a:buChar char="»"/>
              <a:defRPr sz="2000">
                <a:solidFill>
                  <a:schemeClr val="tx1"/>
                </a:solidFill>
                <a:latin typeface="+mn-lt"/>
                <a:ea typeface="+mn-ea"/>
                <a:cs typeface="+mn-cs"/>
              </a:defRPr>
            </a:lvl5pPr>
            <a:lvl6pPr marL="2622444" indent="-238404" algn="l" defTabSz="953617">
              <a:spcBef>
                <a:spcPts val="0"/>
              </a:spcBef>
              <a:buFont typeface="Arial"/>
              <a:buChar char="•"/>
              <a:defRPr sz="2000">
                <a:solidFill>
                  <a:schemeClr val="tx1"/>
                </a:solidFill>
                <a:latin typeface="+mn-lt"/>
                <a:ea typeface="+mn-ea"/>
                <a:cs typeface="+mn-cs"/>
              </a:defRPr>
            </a:lvl6pPr>
            <a:lvl7pPr marL="3099252" indent="-238404" algn="l" defTabSz="953617">
              <a:spcBef>
                <a:spcPts val="0"/>
              </a:spcBef>
              <a:buFont typeface="Arial"/>
              <a:buChar char="•"/>
              <a:defRPr sz="2000">
                <a:solidFill>
                  <a:schemeClr val="tx1"/>
                </a:solidFill>
                <a:latin typeface="+mn-lt"/>
                <a:ea typeface="+mn-ea"/>
                <a:cs typeface="+mn-cs"/>
              </a:defRPr>
            </a:lvl7pPr>
            <a:lvl8pPr marL="3576061" indent="-238404" algn="l" defTabSz="953617">
              <a:spcBef>
                <a:spcPts val="0"/>
              </a:spcBef>
              <a:buFont typeface="Arial"/>
              <a:buChar char="•"/>
              <a:defRPr sz="2000">
                <a:solidFill>
                  <a:schemeClr val="tx1"/>
                </a:solidFill>
                <a:latin typeface="+mn-lt"/>
                <a:ea typeface="+mn-ea"/>
                <a:cs typeface="+mn-cs"/>
              </a:defRPr>
            </a:lvl8pPr>
            <a:lvl9pPr marL="4052869" indent="-238404" algn="l" defTabSz="953617">
              <a:spcBef>
                <a:spcPts val="0"/>
              </a:spcBef>
              <a:buFont typeface="Arial"/>
              <a:buChar char="•"/>
              <a:defRPr sz="2000">
                <a:solidFill>
                  <a:schemeClr val="tx1"/>
                </a:solidFill>
                <a:latin typeface="+mn-lt"/>
                <a:ea typeface="+mn-ea"/>
                <a:cs typeface="+mn-cs"/>
              </a:defRPr>
            </a:lvl9pPr>
          </a:lstStyle>
          <a:p>
            <a:pPr>
              <a:defRPr/>
            </a:pPr>
            <a:r>
              <a:rPr lang="de-DE" dirty="0" err="1"/>
              <a:t>Spangler</a:t>
            </a:r>
            <a:r>
              <a:rPr lang="de-DE" dirty="0"/>
              <a:t> et al. (2021)</a:t>
            </a:r>
          </a:p>
        </p:txBody>
      </p:sp>
      <p:sp>
        <p:nvSpPr>
          <p:cNvPr id="2" name="Inhaltsplatzhalter 1"/>
          <p:cNvSpPr>
            <a:spLocks noGrp="1"/>
          </p:cNvSpPr>
          <p:nvPr>
            <p:ph sz="quarter" idx="10"/>
          </p:nvPr>
        </p:nvSpPr>
        <p:spPr/>
        <p:txBody>
          <a:bodyPr>
            <a:normAutofit lnSpcReduction="10000"/>
          </a:bodyPr>
          <a:lstStyle/>
          <a:p>
            <a:endParaRPr lang="de-DE" dirty="0"/>
          </a:p>
        </p:txBody>
      </p:sp>
      <p:grpSp>
        <p:nvGrpSpPr>
          <p:cNvPr id="10" name="Gruppieren 9"/>
          <p:cNvGrpSpPr/>
          <p:nvPr/>
        </p:nvGrpSpPr>
        <p:grpSpPr>
          <a:xfrm>
            <a:off x="7743661" y="451842"/>
            <a:ext cx="720080" cy="720000"/>
            <a:chOff x="7132973" y="1413322"/>
            <a:chExt cx="462042" cy="493127"/>
          </a:xfrm>
        </p:grpSpPr>
        <p:pic>
          <p:nvPicPr>
            <p:cNvPr id="11" name="Grafik 13"/>
            <p:cNvPicPr>
              <a:picLocks noChangeAspect="1"/>
            </p:cNvPicPr>
            <p:nvPr/>
          </p:nvPicPr>
          <p:blipFill>
            <a:blip r:embed="rId2"/>
            <a:stretch/>
          </p:blipFill>
          <p:spPr bwMode="auto">
            <a:xfrm>
              <a:off x="7207515" y="1413322"/>
              <a:ext cx="347575" cy="493127"/>
            </a:xfrm>
            <a:prstGeom prst="rect">
              <a:avLst/>
            </a:prstGeom>
          </p:spPr>
        </p:pic>
        <p:sp>
          <p:nvSpPr>
            <p:cNvPr id="12" name="Rechteck 11"/>
            <p:cNvSpPr/>
            <p:nvPr/>
          </p:nvSpPr>
          <p:spPr bwMode="auto">
            <a:xfrm>
              <a:off x="7132973" y="1437446"/>
              <a:ext cx="462042" cy="4249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Inhaltsplatzhalter 1"/>
          <p:cNvSpPr>
            <a:spLocks noGrp="1"/>
          </p:cNvSpPr>
          <p:nvPr>
            <p:ph idx="1"/>
          </p:nvPr>
        </p:nvSpPr>
        <p:spPr bwMode="auto"/>
        <p:txBody>
          <a:bodyPr>
            <a:noAutofit/>
          </a:bodyPr>
          <a:lstStyle/>
          <a:p>
            <a:pPr marL="357607" lvl="1" indent="-357607">
              <a:buClr>
                <a:srgbClr val="C00000"/>
              </a:buClr>
              <a:buSzPct val="120000"/>
              <a:buFont typeface="Wingdings"/>
              <a:buChar char="§"/>
              <a:defRPr/>
            </a:pPr>
            <a:r>
              <a:rPr lang="de-DE" sz="1800" dirty="0"/>
              <a:t>Was ist allen Lebewesen gemeinsam bezüglich den Grundlagen für Wachstum? Was ist grundsätzlich unterschiedlich bei der Umsetzung?</a:t>
            </a:r>
            <a:endParaRPr dirty="0"/>
          </a:p>
          <a:p>
            <a:pPr marL="357607" lvl="1" indent="-357607">
              <a:buClr>
                <a:srgbClr val="C00000"/>
              </a:buClr>
              <a:buSzPct val="120000"/>
              <a:buFont typeface="Wingdings"/>
              <a:buChar char="§"/>
              <a:defRPr/>
            </a:pPr>
            <a:r>
              <a:rPr lang="de-DE" sz="1800" dirty="0"/>
              <a:t>Unterschiedliche Lebensphasen und -situationen bedürfen unterschiedlicher Ernährung (Stoff- und Energiegehalt): Welche Faktoren haben somit indirekt auf die Ernährung Einfluss?</a:t>
            </a:r>
            <a:endParaRPr dirty="0"/>
          </a:p>
          <a:p>
            <a:pPr marL="357607" lvl="1" indent="-357607">
              <a:buClr>
                <a:srgbClr val="C00000"/>
              </a:buClr>
              <a:buSzPct val="120000"/>
              <a:buFont typeface="Wingdings"/>
              <a:buChar char="§"/>
              <a:defRPr/>
            </a:pPr>
            <a:r>
              <a:rPr lang="de-DE" sz="1800" dirty="0"/>
              <a:t>Unterschiedliche Lebensstrategien führen zu unterschiedlichem Energiebedarf und damit zu verschiedenem Nahrungsbedarf: Welche Strategien werden dabei unterschieden?</a:t>
            </a:r>
            <a:endParaRPr dirty="0"/>
          </a:p>
        </p:txBody>
      </p:sp>
      <p:sp>
        <p:nvSpPr>
          <p:cNvPr id="5" name="Titel 2"/>
          <p:cNvSpPr>
            <a:spLocks noGrp="1"/>
          </p:cNvSpPr>
          <p:nvPr>
            <p:ph type="title"/>
          </p:nvPr>
        </p:nvSpPr>
        <p:spPr bwMode="auto"/>
        <p:txBody>
          <a:bodyPr/>
          <a:lstStyle/>
          <a:p>
            <a:pPr>
              <a:defRPr/>
            </a:pPr>
            <a:r>
              <a:rPr lang="de-DE" dirty="0"/>
              <a:t>Leitfragen zu den Basiskonzepten</a:t>
            </a:r>
          </a:p>
        </p:txBody>
      </p:sp>
      <p:sp>
        <p:nvSpPr>
          <p:cNvPr id="7" name="Textplatzhalter 4"/>
          <p:cNvSpPr>
            <a:spLocks noGrp="1"/>
          </p:cNvSpPr>
          <p:nvPr>
            <p:ph type="body" sz="quarter" idx="11"/>
          </p:nvPr>
        </p:nvSpPr>
        <p:spPr bwMode="auto"/>
        <p:txBody>
          <a:bodyPr/>
          <a:lstStyle/>
          <a:p>
            <a:pPr>
              <a:defRPr/>
            </a:pPr>
            <a:r>
              <a:rPr lang="de-DE" dirty="0"/>
              <a:t>Stoff- und Energieumwandlung</a:t>
            </a:r>
            <a:endParaRPr dirty="0"/>
          </a:p>
        </p:txBody>
      </p:sp>
      <p:sp>
        <p:nvSpPr>
          <p:cNvPr id="9" name="Inhaltsplatzhalter 3"/>
          <p:cNvSpPr txBox="1">
            <a:spLocks/>
          </p:cNvSpPr>
          <p:nvPr/>
        </p:nvSpPr>
        <p:spPr bwMode="auto">
          <a:xfrm>
            <a:off x="6017316" y="33614"/>
            <a:ext cx="4248943" cy="288032"/>
          </a:xfrm>
          <a:prstGeom prst="rect">
            <a:avLst/>
          </a:prstGeom>
        </p:spPr>
        <p:txBody>
          <a:bodyPr vert="horz" lIns="95361" tIns="47681" rIns="95361" bIns="47681" rtlCol="0" anchor="ctr">
            <a:normAutofit lnSpcReduction="10000"/>
          </a:bodyPr>
          <a:lstStyle>
            <a:lvl1pPr marL="357607" indent="-357607" algn="r" defTabSz="953617">
              <a:spcBef>
                <a:spcPts val="0"/>
              </a:spcBef>
              <a:buFont typeface="Arial"/>
              <a:buNone/>
              <a:defRPr sz="1300" b="0">
                <a:solidFill>
                  <a:schemeClr val="tx1"/>
                </a:solidFill>
                <a:latin typeface="Calibri"/>
                <a:ea typeface="+mn-ea"/>
                <a:cs typeface="Calibri"/>
              </a:defRPr>
            </a:lvl1pPr>
            <a:lvl2pPr marL="476806" indent="0" algn="l" defTabSz="953617">
              <a:spcBef>
                <a:spcPts val="0"/>
              </a:spcBef>
              <a:buFont typeface="Arial"/>
              <a:buNone/>
              <a:defRPr sz="3000">
                <a:solidFill>
                  <a:schemeClr val="tx1"/>
                </a:solidFill>
                <a:latin typeface="+mn-lt"/>
                <a:ea typeface="+mn-ea"/>
                <a:cs typeface="+mn-cs"/>
              </a:defRPr>
            </a:lvl2pPr>
            <a:lvl3pPr marL="1192021" indent="-238404" algn="l" defTabSz="953617">
              <a:spcBef>
                <a:spcPts val="0"/>
              </a:spcBef>
              <a:buFont typeface="Arial"/>
              <a:buChar char="•"/>
              <a:defRPr sz="2400">
                <a:solidFill>
                  <a:schemeClr val="tx1"/>
                </a:solidFill>
                <a:latin typeface="+mn-lt"/>
                <a:ea typeface="+mn-ea"/>
                <a:cs typeface="+mn-cs"/>
              </a:defRPr>
            </a:lvl3pPr>
            <a:lvl4pPr marL="1668828" indent="-238404" algn="l" defTabSz="953617">
              <a:spcBef>
                <a:spcPts val="0"/>
              </a:spcBef>
              <a:buFont typeface="Arial"/>
              <a:buChar char="–"/>
              <a:defRPr sz="2000">
                <a:solidFill>
                  <a:schemeClr val="tx1"/>
                </a:solidFill>
                <a:latin typeface="+mn-lt"/>
                <a:ea typeface="+mn-ea"/>
                <a:cs typeface="+mn-cs"/>
              </a:defRPr>
            </a:lvl4pPr>
            <a:lvl5pPr marL="2145636" indent="-238404" algn="l" defTabSz="953617">
              <a:spcBef>
                <a:spcPts val="0"/>
              </a:spcBef>
              <a:buFont typeface="Arial"/>
              <a:buChar char="»"/>
              <a:defRPr sz="2000">
                <a:solidFill>
                  <a:schemeClr val="tx1"/>
                </a:solidFill>
                <a:latin typeface="+mn-lt"/>
                <a:ea typeface="+mn-ea"/>
                <a:cs typeface="+mn-cs"/>
              </a:defRPr>
            </a:lvl5pPr>
            <a:lvl6pPr marL="2622444" indent="-238404" algn="l" defTabSz="953617">
              <a:spcBef>
                <a:spcPts val="0"/>
              </a:spcBef>
              <a:buFont typeface="Arial"/>
              <a:buChar char="•"/>
              <a:defRPr sz="2000">
                <a:solidFill>
                  <a:schemeClr val="tx1"/>
                </a:solidFill>
                <a:latin typeface="+mn-lt"/>
                <a:ea typeface="+mn-ea"/>
                <a:cs typeface="+mn-cs"/>
              </a:defRPr>
            </a:lvl6pPr>
            <a:lvl7pPr marL="3099252" indent="-238404" algn="l" defTabSz="953617">
              <a:spcBef>
                <a:spcPts val="0"/>
              </a:spcBef>
              <a:buFont typeface="Arial"/>
              <a:buChar char="•"/>
              <a:defRPr sz="2000">
                <a:solidFill>
                  <a:schemeClr val="tx1"/>
                </a:solidFill>
                <a:latin typeface="+mn-lt"/>
                <a:ea typeface="+mn-ea"/>
                <a:cs typeface="+mn-cs"/>
              </a:defRPr>
            </a:lvl7pPr>
            <a:lvl8pPr marL="3576061" indent="-238404" algn="l" defTabSz="953617">
              <a:spcBef>
                <a:spcPts val="0"/>
              </a:spcBef>
              <a:buFont typeface="Arial"/>
              <a:buChar char="•"/>
              <a:defRPr sz="2000">
                <a:solidFill>
                  <a:schemeClr val="tx1"/>
                </a:solidFill>
                <a:latin typeface="+mn-lt"/>
                <a:ea typeface="+mn-ea"/>
                <a:cs typeface="+mn-cs"/>
              </a:defRPr>
            </a:lvl8pPr>
            <a:lvl9pPr marL="4052869" indent="-238404" algn="l" defTabSz="953617">
              <a:spcBef>
                <a:spcPts val="0"/>
              </a:spcBef>
              <a:buFont typeface="Arial"/>
              <a:buChar char="•"/>
              <a:defRPr sz="2000">
                <a:solidFill>
                  <a:schemeClr val="tx1"/>
                </a:solidFill>
                <a:latin typeface="+mn-lt"/>
                <a:ea typeface="+mn-ea"/>
                <a:cs typeface="+mn-cs"/>
              </a:defRPr>
            </a:lvl9pPr>
          </a:lstStyle>
          <a:p>
            <a:pPr>
              <a:defRPr/>
            </a:pPr>
            <a:r>
              <a:rPr lang="de-DE" dirty="0" err="1"/>
              <a:t>Spangler</a:t>
            </a:r>
            <a:r>
              <a:rPr lang="de-DE" dirty="0"/>
              <a:t> et al. (2021)</a:t>
            </a:r>
          </a:p>
        </p:txBody>
      </p:sp>
      <p:sp>
        <p:nvSpPr>
          <p:cNvPr id="2" name="Inhaltsplatzhalter 1"/>
          <p:cNvSpPr>
            <a:spLocks noGrp="1"/>
          </p:cNvSpPr>
          <p:nvPr>
            <p:ph sz="quarter" idx="10"/>
          </p:nvPr>
        </p:nvSpPr>
        <p:spPr/>
        <p:txBody>
          <a:bodyPr>
            <a:normAutofit lnSpcReduction="10000"/>
          </a:bodyPr>
          <a:lstStyle/>
          <a:p>
            <a:endParaRPr lang="de-DE" dirty="0"/>
          </a:p>
        </p:txBody>
      </p:sp>
      <p:grpSp>
        <p:nvGrpSpPr>
          <p:cNvPr id="10" name="Gruppieren 9"/>
          <p:cNvGrpSpPr/>
          <p:nvPr/>
        </p:nvGrpSpPr>
        <p:grpSpPr>
          <a:xfrm>
            <a:off x="7660703" y="432178"/>
            <a:ext cx="720000" cy="720000"/>
            <a:chOff x="7155033" y="4608562"/>
            <a:chExt cx="462042" cy="493127"/>
          </a:xfrm>
        </p:grpSpPr>
        <p:pic>
          <p:nvPicPr>
            <p:cNvPr id="11" name="Grafik 12"/>
            <p:cNvPicPr>
              <a:picLocks noChangeAspect="1"/>
            </p:cNvPicPr>
            <p:nvPr/>
          </p:nvPicPr>
          <p:blipFill>
            <a:blip r:embed="rId2"/>
            <a:stretch/>
          </p:blipFill>
          <p:spPr bwMode="auto">
            <a:xfrm>
              <a:off x="7207515" y="4608562"/>
              <a:ext cx="347575" cy="493127"/>
            </a:xfrm>
            <a:prstGeom prst="rect">
              <a:avLst/>
            </a:prstGeom>
          </p:spPr>
        </p:pic>
        <p:sp>
          <p:nvSpPr>
            <p:cNvPr id="12" name="Rechteck 11"/>
            <p:cNvSpPr/>
            <p:nvPr/>
          </p:nvSpPr>
          <p:spPr bwMode="auto">
            <a:xfrm>
              <a:off x="7155033" y="4651260"/>
              <a:ext cx="462042" cy="4249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Inhaltsplatzhalter 1"/>
          <p:cNvSpPr>
            <a:spLocks noGrp="1"/>
          </p:cNvSpPr>
          <p:nvPr>
            <p:ph idx="1"/>
          </p:nvPr>
        </p:nvSpPr>
        <p:spPr bwMode="auto"/>
        <p:txBody>
          <a:bodyPr>
            <a:noAutofit/>
          </a:bodyPr>
          <a:lstStyle/>
          <a:p>
            <a:pPr marL="357607" lvl="1" indent="-357607">
              <a:buClr>
                <a:srgbClr val="C00000"/>
              </a:buClr>
              <a:buSzPct val="120000"/>
              <a:buFont typeface="+mj-lt"/>
              <a:buAutoNum type="arabicPeriod"/>
              <a:defRPr/>
            </a:pPr>
            <a:r>
              <a:rPr lang="de-DE" sz="1800" dirty="0"/>
              <a:t>Wer sind im vorliegenden Fall Sender und Empfänger?</a:t>
            </a:r>
            <a:endParaRPr dirty="0"/>
          </a:p>
          <a:p>
            <a:pPr marL="357607" lvl="1" indent="-357607">
              <a:buClr>
                <a:srgbClr val="C00000"/>
              </a:buClr>
              <a:buSzPct val="120000"/>
              <a:buFont typeface="+mj-lt"/>
              <a:buAutoNum type="arabicPeriod"/>
              <a:defRPr/>
            </a:pPr>
            <a:r>
              <a:rPr lang="de-DE" sz="1800" dirty="0"/>
              <a:t>Welche Information wird gerade verarbeitet?</a:t>
            </a:r>
            <a:endParaRPr dirty="0"/>
          </a:p>
          <a:p>
            <a:pPr marL="357607" lvl="1" indent="-357607">
              <a:buClr>
                <a:srgbClr val="C00000"/>
              </a:buClr>
              <a:buSzPct val="120000"/>
              <a:buFont typeface="+mj-lt"/>
              <a:buAutoNum type="arabicPeriod"/>
              <a:defRPr/>
            </a:pPr>
            <a:r>
              <a:rPr lang="de-DE" sz="1800" dirty="0"/>
              <a:t>In welcher Form wird diese Information weitergegeben? Worin liegt der Code der Nachricht?</a:t>
            </a:r>
            <a:endParaRPr dirty="0"/>
          </a:p>
          <a:p>
            <a:pPr marL="357607" lvl="1" indent="-357607">
              <a:buClr>
                <a:srgbClr val="C00000"/>
              </a:buClr>
              <a:buSzPct val="120000"/>
              <a:buFont typeface="+mj-lt"/>
              <a:buAutoNum type="arabicPeriod"/>
              <a:defRPr/>
            </a:pPr>
            <a:r>
              <a:rPr lang="de-DE" sz="1800" dirty="0"/>
              <a:t>Was wird zum Senden der Information benötigt? Welche Folgen hat ein undeutliches Senden?</a:t>
            </a:r>
            <a:endParaRPr dirty="0"/>
          </a:p>
          <a:p>
            <a:pPr marL="357607" lvl="1" indent="-357607">
              <a:buClr>
                <a:srgbClr val="C00000"/>
              </a:buClr>
              <a:buSzPct val="120000"/>
              <a:buFont typeface="+mj-lt"/>
              <a:buAutoNum type="arabicPeriod"/>
              <a:defRPr/>
            </a:pPr>
            <a:r>
              <a:rPr lang="de-DE" sz="1800" dirty="0"/>
              <a:t>Was wird zum Empfangen der Information benötigt? Welche Folgen hat ein ungenaues Empfangen?</a:t>
            </a:r>
            <a:endParaRPr dirty="0"/>
          </a:p>
          <a:p>
            <a:pPr marL="357607" lvl="1" indent="-357607">
              <a:buClr>
                <a:srgbClr val="C00000"/>
              </a:buClr>
              <a:buSzPct val="120000"/>
              <a:buFont typeface="+mj-lt"/>
              <a:buAutoNum type="arabicPeriod"/>
              <a:defRPr/>
            </a:pPr>
            <a:r>
              <a:rPr lang="de-DE" sz="1800" dirty="0"/>
              <a:t>Was kann die De-/Kodierung stören? Welche Folgen hat eine solche Störung?</a:t>
            </a:r>
            <a:endParaRPr dirty="0"/>
          </a:p>
        </p:txBody>
      </p:sp>
      <p:sp>
        <p:nvSpPr>
          <p:cNvPr id="5" name="Titel 2"/>
          <p:cNvSpPr>
            <a:spLocks noGrp="1"/>
          </p:cNvSpPr>
          <p:nvPr>
            <p:ph type="title"/>
          </p:nvPr>
        </p:nvSpPr>
        <p:spPr bwMode="auto"/>
        <p:txBody>
          <a:bodyPr/>
          <a:lstStyle/>
          <a:p>
            <a:pPr>
              <a:defRPr/>
            </a:pPr>
            <a:r>
              <a:rPr lang="de-DE" dirty="0"/>
              <a:t>Leitfragen zu den Basiskonzepten</a:t>
            </a:r>
          </a:p>
        </p:txBody>
      </p:sp>
      <p:sp>
        <p:nvSpPr>
          <p:cNvPr id="7" name="Textplatzhalter 4"/>
          <p:cNvSpPr>
            <a:spLocks noGrp="1"/>
          </p:cNvSpPr>
          <p:nvPr>
            <p:ph type="body" sz="quarter" idx="11"/>
          </p:nvPr>
        </p:nvSpPr>
        <p:spPr bwMode="auto"/>
        <p:txBody>
          <a:bodyPr/>
          <a:lstStyle/>
          <a:p>
            <a:pPr>
              <a:defRPr/>
            </a:pPr>
            <a:r>
              <a:rPr lang="de-DE" dirty="0"/>
              <a:t>Information und Kommunikation</a:t>
            </a:r>
            <a:endParaRPr dirty="0"/>
          </a:p>
        </p:txBody>
      </p:sp>
      <p:pic>
        <p:nvPicPr>
          <p:cNvPr id="8" name="Grafik 7"/>
          <p:cNvPicPr>
            <a:picLocks noChangeAspect="1"/>
          </p:cNvPicPr>
          <p:nvPr/>
        </p:nvPicPr>
        <p:blipFill>
          <a:blip r:embed="rId2"/>
          <a:stretch/>
        </p:blipFill>
        <p:spPr bwMode="auto">
          <a:xfrm>
            <a:off x="2700783" y="4248522"/>
            <a:ext cx="3957231" cy="1816370"/>
          </a:xfrm>
          <a:prstGeom prst="rect">
            <a:avLst/>
          </a:prstGeom>
          <a:ln>
            <a:solidFill>
              <a:schemeClr val="tx2"/>
            </a:solidFill>
          </a:ln>
        </p:spPr>
      </p:pic>
      <p:sp>
        <p:nvSpPr>
          <p:cNvPr id="10" name="Inhaltsplatzhalter 3"/>
          <p:cNvSpPr txBox="1">
            <a:spLocks/>
          </p:cNvSpPr>
          <p:nvPr/>
        </p:nvSpPr>
        <p:spPr bwMode="auto">
          <a:xfrm>
            <a:off x="6017316" y="33614"/>
            <a:ext cx="4248943" cy="288032"/>
          </a:xfrm>
          <a:prstGeom prst="rect">
            <a:avLst/>
          </a:prstGeom>
        </p:spPr>
        <p:txBody>
          <a:bodyPr vert="horz" lIns="95361" tIns="47681" rIns="95361" bIns="47681" rtlCol="0" anchor="ctr">
            <a:normAutofit lnSpcReduction="10000"/>
          </a:bodyPr>
          <a:lstStyle>
            <a:lvl1pPr marL="357607" indent="-357607" algn="r" defTabSz="953617">
              <a:spcBef>
                <a:spcPts val="0"/>
              </a:spcBef>
              <a:buFont typeface="Arial"/>
              <a:buNone/>
              <a:defRPr sz="1300" b="0">
                <a:solidFill>
                  <a:schemeClr val="tx1"/>
                </a:solidFill>
                <a:latin typeface="Calibri"/>
                <a:ea typeface="+mn-ea"/>
                <a:cs typeface="Calibri"/>
              </a:defRPr>
            </a:lvl1pPr>
            <a:lvl2pPr marL="476806" indent="0" algn="l" defTabSz="953617">
              <a:spcBef>
                <a:spcPts val="0"/>
              </a:spcBef>
              <a:buFont typeface="Arial"/>
              <a:buNone/>
              <a:defRPr sz="3000">
                <a:solidFill>
                  <a:schemeClr val="tx1"/>
                </a:solidFill>
                <a:latin typeface="+mn-lt"/>
                <a:ea typeface="+mn-ea"/>
                <a:cs typeface="+mn-cs"/>
              </a:defRPr>
            </a:lvl2pPr>
            <a:lvl3pPr marL="1192021" indent="-238404" algn="l" defTabSz="953617">
              <a:spcBef>
                <a:spcPts val="0"/>
              </a:spcBef>
              <a:buFont typeface="Arial"/>
              <a:buChar char="•"/>
              <a:defRPr sz="2400">
                <a:solidFill>
                  <a:schemeClr val="tx1"/>
                </a:solidFill>
                <a:latin typeface="+mn-lt"/>
                <a:ea typeface="+mn-ea"/>
                <a:cs typeface="+mn-cs"/>
              </a:defRPr>
            </a:lvl3pPr>
            <a:lvl4pPr marL="1668828" indent="-238404" algn="l" defTabSz="953617">
              <a:spcBef>
                <a:spcPts val="0"/>
              </a:spcBef>
              <a:buFont typeface="Arial"/>
              <a:buChar char="–"/>
              <a:defRPr sz="2000">
                <a:solidFill>
                  <a:schemeClr val="tx1"/>
                </a:solidFill>
                <a:latin typeface="+mn-lt"/>
                <a:ea typeface="+mn-ea"/>
                <a:cs typeface="+mn-cs"/>
              </a:defRPr>
            </a:lvl4pPr>
            <a:lvl5pPr marL="2145636" indent="-238404" algn="l" defTabSz="953617">
              <a:spcBef>
                <a:spcPts val="0"/>
              </a:spcBef>
              <a:buFont typeface="Arial"/>
              <a:buChar char="»"/>
              <a:defRPr sz="2000">
                <a:solidFill>
                  <a:schemeClr val="tx1"/>
                </a:solidFill>
                <a:latin typeface="+mn-lt"/>
                <a:ea typeface="+mn-ea"/>
                <a:cs typeface="+mn-cs"/>
              </a:defRPr>
            </a:lvl5pPr>
            <a:lvl6pPr marL="2622444" indent="-238404" algn="l" defTabSz="953617">
              <a:spcBef>
                <a:spcPts val="0"/>
              </a:spcBef>
              <a:buFont typeface="Arial"/>
              <a:buChar char="•"/>
              <a:defRPr sz="2000">
                <a:solidFill>
                  <a:schemeClr val="tx1"/>
                </a:solidFill>
                <a:latin typeface="+mn-lt"/>
                <a:ea typeface="+mn-ea"/>
                <a:cs typeface="+mn-cs"/>
              </a:defRPr>
            </a:lvl6pPr>
            <a:lvl7pPr marL="3099252" indent="-238404" algn="l" defTabSz="953617">
              <a:spcBef>
                <a:spcPts val="0"/>
              </a:spcBef>
              <a:buFont typeface="Arial"/>
              <a:buChar char="•"/>
              <a:defRPr sz="2000">
                <a:solidFill>
                  <a:schemeClr val="tx1"/>
                </a:solidFill>
                <a:latin typeface="+mn-lt"/>
                <a:ea typeface="+mn-ea"/>
                <a:cs typeface="+mn-cs"/>
              </a:defRPr>
            </a:lvl7pPr>
            <a:lvl8pPr marL="3576061" indent="-238404" algn="l" defTabSz="953617">
              <a:spcBef>
                <a:spcPts val="0"/>
              </a:spcBef>
              <a:buFont typeface="Arial"/>
              <a:buChar char="•"/>
              <a:defRPr sz="2000">
                <a:solidFill>
                  <a:schemeClr val="tx1"/>
                </a:solidFill>
                <a:latin typeface="+mn-lt"/>
                <a:ea typeface="+mn-ea"/>
                <a:cs typeface="+mn-cs"/>
              </a:defRPr>
            </a:lvl8pPr>
            <a:lvl9pPr marL="4052869" indent="-238404" algn="l" defTabSz="953617">
              <a:spcBef>
                <a:spcPts val="0"/>
              </a:spcBef>
              <a:buFont typeface="Arial"/>
              <a:buChar char="•"/>
              <a:defRPr sz="2000">
                <a:solidFill>
                  <a:schemeClr val="tx1"/>
                </a:solidFill>
                <a:latin typeface="+mn-lt"/>
                <a:ea typeface="+mn-ea"/>
                <a:cs typeface="+mn-cs"/>
              </a:defRPr>
            </a:lvl9pPr>
          </a:lstStyle>
          <a:p>
            <a:pPr>
              <a:defRPr/>
            </a:pPr>
            <a:r>
              <a:rPr lang="de-DE" dirty="0" err="1"/>
              <a:t>Spangler</a:t>
            </a:r>
            <a:r>
              <a:rPr lang="de-DE" dirty="0"/>
              <a:t> et al. (2021)</a:t>
            </a:r>
          </a:p>
        </p:txBody>
      </p:sp>
      <p:sp>
        <p:nvSpPr>
          <p:cNvPr id="2" name="Inhaltsplatzhalter 1"/>
          <p:cNvSpPr>
            <a:spLocks noGrp="1"/>
          </p:cNvSpPr>
          <p:nvPr>
            <p:ph sz="quarter" idx="10"/>
          </p:nvPr>
        </p:nvSpPr>
        <p:spPr/>
        <p:txBody>
          <a:bodyPr>
            <a:normAutofit lnSpcReduction="10000"/>
          </a:bodyPr>
          <a:lstStyle/>
          <a:p>
            <a:endParaRPr lang="de-DE" dirty="0"/>
          </a:p>
        </p:txBody>
      </p:sp>
      <p:grpSp>
        <p:nvGrpSpPr>
          <p:cNvPr id="11" name="Gruppieren 10"/>
          <p:cNvGrpSpPr/>
          <p:nvPr/>
        </p:nvGrpSpPr>
        <p:grpSpPr>
          <a:xfrm>
            <a:off x="7661162" y="455026"/>
            <a:ext cx="720000" cy="720000"/>
            <a:chOff x="7189216" y="4213784"/>
            <a:chExt cx="462042" cy="493127"/>
          </a:xfrm>
        </p:grpSpPr>
        <p:pic>
          <p:nvPicPr>
            <p:cNvPr id="12" name="Grafik 11"/>
            <p:cNvPicPr>
              <a:picLocks noChangeAspect="1"/>
            </p:cNvPicPr>
            <p:nvPr/>
          </p:nvPicPr>
          <p:blipFill>
            <a:blip r:embed="rId3"/>
            <a:stretch/>
          </p:blipFill>
          <p:spPr bwMode="auto">
            <a:xfrm>
              <a:off x="7249356" y="4213784"/>
              <a:ext cx="347575" cy="493127"/>
            </a:xfrm>
            <a:prstGeom prst="rect">
              <a:avLst/>
            </a:prstGeom>
          </p:spPr>
        </p:pic>
        <p:sp>
          <p:nvSpPr>
            <p:cNvPr id="13" name="Rechteck 12"/>
            <p:cNvSpPr/>
            <p:nvPr/>
          </p:nvSpPr>
          <p:spPr bwMode="auto">
            <a:xfrm>
              <a:off x="7189216" y="4230905"/>
              <a:ext cx="462042" cy="4249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Inhaltsplatzhalter 1"/>
          <p:cNvSpPr>
            <a:spLocks noGrp="1"/>
          </p:cNvSpPr>
          <p:nvPr>
            <p:ph idx="1"/>
          </p:nvPr>
        </p:nvSpPr>
        <p:spPr bwMode="auto"/>
        <p:txBody>
          <a:bodyPr>
            <a:noAutofit/>
          </a:bodyPr>
          <a:lstStyle/>
          <a:p>
            <a:pPr marL="357607" lvl="1" indent="-357607">
              <a:buClr>
                <a:srgbClr val="C00000"/>
              </a:buClr>
              <a:buSzPct val="120000"/>
              <a:buFont typeface="+mj-lt"/>
              <a:buAutoNum type="arabicPeriod"/>
              <a:defRPr/>
            </a:pPr>
            <a:r>
              <a:rPr lang="de-DE" sz="1800" dirty="0"/>
              <a:t>Was wird geregelt? (Regelgröße)</a:t>
            </a:r>
            <a:endParaRPr dirty="0"/>
          </a:p>
          <a:p>
            <a:pPr marL="357607" lvl="1" indent="-357607">
              <a:buClr>
                <a:srgbClr val="C00000"/>
              </a:buClr>
              <a:buSzPct val="120000"/>
              <a:buFont typeface="+mj-lt"/>
              <a:buAutoNum type="arabicPeriod"/>
              <a:defRPr/>
            </a:pPr>
            <a:r>
              <a:rPr lang="de-DE" sz="1800" dirty="0"/>
              <a:t>Welche Bedeutung hat die Regulation der Regelgröße für den Körper? (Bedeutung der Regelgröße)</a:t>
            </a:r>
            <a:endParaRPr dirty="0"/>
          </a:p>
          <a:p>
            <a:pPr marL="357607" lvl="1" indent="-357607">
              <a:buClr>
                <a:srgbClr val="C00000"/>
              </a:buClr>
              <a:buSzPct val="120000"/>
              <a:buFont typeface="+mj-lt"/>
              <a:buAutoNum type="arabicPeriod"/>
              <a:defRPr/>
            </a:pPr>
            <a:r>
              <a:rPr lang="de-DE" sz="1800" dirty="0"/>
              <a:t>Was ist die optimale Ausprägung der Regelgröße? (Soll-Wert)</a:t>
            </a:r>
            <a:endParaRPr dirty="0"/>
          </a:p>
          <a:p>
            <a:pPr marL="357607" lvl="1" indent="-357607">
              <a:buClr>
                <a:srgbClr val="C00000"/>
              </a:buClr>
              <a:buSzPct val="120000"/>
              <a:buFont typeface="+mj-lt"/>
              <a:buAutoNum type="arabicPeriod"/>
              <a:defRPr/>
            </a:pPr>
            <a:r>
              <a:rPr lang="de-DE" sz="1800" dirty="0"/>
              <a:t>Wie reagiert das System auf Abweichungen? (Reaktion des Systems)</a:t>
            </a:r>
            <a:endParaRPr dirty="0"/>
          </a:p>
          <a:p>
            <a:pPr marL="357607" lvl="1" indent="-357607">
              <a:buClr>
                <a:srgbClr val="C00000"/>
              </a:buClr>
              <a:buSzPct val="120000"/>
              <a:buFont typeface="+mj-lt"/>
              <a:buAutoNum type="arabicPeriod"/>
              <a:defRPr/>
            </a:pPr>
            <a:r>
              <a:rPr lang="de-DE" sz="1800" dirty="0"/>
              <a:t>Was kann die „Störungen“ der Regelgröße verursachen?</a:t>
            </a:r>
            <a:endParaRPr dirty="0"/>
          </a:p>
          <a:p>
            <a:pPr marL="357607" lvl="1" indent="-357607">
              <a:buClr>
                <a:srgbClr val="C00000"/>
              </a:buClr>
              <a:buSzPct val="120000"/>
              <a:buFont typeface="+mj-lt"/>
              <a:buAutoNum type="arabicPeriod"/>
              <a:defRPr/>
            </a:pPr>
            <a:r>
              <a:rPr lang="de-DE" sz="1800" dirty="0"/>
              <a:t>Was verändert sich im System durch die Störung?</a:t>
            </a:r>
            <a:endParaRPr dirty="0"/>
          </a:p>
          <a:p>
            <a:pPr marL="357607" lvl="1" indent="-357607">
              <a:buClr>
                <a:srgbClr val="C00000"/>
              </a:buClr>
              <a:buSzPct val="120000"/>
              <a:buFont typeface="+mj-lt"/>
              <a:buAutoNum type="arabicPeriod"/>
              <a:defRPr/>
            </a:pPr>
            <a:r>
              <a:rPr lang="de-DE" sz="1800" dirty="0"/>
              <a:t>Mit welchem Messsystem wird der Ist-Wert erfasst?</a:t>
            </a:r>
            <a:endParaRPr dirty="0"/>
          </a:p>
          <a:p>
            <a:pPr marL="357607" lvl="1" indent="-357607">
              <a:buClr>
                <a:srgbClr val="C00000"/>
              </a:buClr>
              <a:buSzPct val="120000"/>
              <a:buFont typeface="+mj-lt"/>
              <a:buAutoNum type="arabicPeriod"/>
              <a:defRPr/>
            </a:pPr>
            <a:r>
              <a:rPr lang="de-DE" sz="1800" dirty="0"/>
              <a:t>Was misst das Messsystem?</a:t>
            </a:r>
            <a:endParaRPr dirty="0"/>
          </a:p>
          <a:p>
            <a:pPr marL="0" lvl="1" indent="0">
              <a:buClr>
                <a:srgbClr val="C00000"/>
              </a:buClr>
              <a:buSzPct val="120000"/>
              <a:buNone/>
              <a:defRPr/>
            </a:pPr>
            <a:r>
              <a:rPr lang="de-DE" sz="1800" dirty="0"/>
              <a:t>Beachte: Bei positiver oder negativer Rückkopplung läuft eine</a:t>
            </a:r>
            <a:endParaRPr dirty="0"/>
          </a:p>
          <a:p>
            <a:pPr marL="0" lvl="1" indent="0">
              <a:buClr>
                <a:srgbClr val="C00000"/>
              </a:buClr>
              <a:buSzPct val="120000"/>
              <a:buNone/>
              <a:defRPr/>
            </a:pPr>
            <a:r>
              <a:rPr lang="de-DE" sz="1800" dirty="0"/>
              <a:t>Regulation oder Steuerung ohne Messeinrichtungen, also direkt ab.</a:t>
            </a:r>
            <a:endParaRPr dirty="0"/>
          </a:p>
          <a:p>
            <a:pPr marL="0" lvl="1" indent="0">
              <a:buClr>
                <a:srgbClr val="C00000"/>
              </a:buClr>
              <a:buSzPct val="120000"/>
              <a:buNone/>
              <a:defRPr/>
            </a:pPr>
            <a:r>
              <a:rPr lang="de-DE" sz="1800" dirty="0"/>
              <a:t>Dies betrifft in lebenden Systemen die Mehrzahl der regulierten </a:t>
            </a:r>
            <a:endParaRPr dirty="0"/>
          </a:p>
          <a:p>
            <a:pPr marL="0" lvl="1" indent="0">
              <a:buClr>
                <a:srgbClr val="C00000"/>
              </a:buClr>
              <a:buSzPct val="120000"/>
              <a:buNone/>
              <a:defRPr/>
            </a:pPr>
            <a:r>
              <a:rPr lang="de-DE" sz="1800" dirty="0"/>
              <a:t>Größen! Fragen 7 und 8 sind hierbei also nicht relevant.</a:t>
            </a:r>
            <a:endParaRPr dirty="0"/>
          </a:p>
        </p:txBody>
      </p:sp>
      <p:sp>
        <p:nvSpPr>
          <p:cNvPr id="5" name="Titel 2"/>
          <p:cNvSpPr>
            <a:spLocks noGrp="1"/>
          </p:cNvSpPr>
          <p:nvPr>
            <p:ph type="title"/>
          </p:nvPr>
        </p:nvSpPr>
        <p:spPr bwMode="auto"/>
        <p:txBody>
          <a:bodyPr/>
          <a:lstStyle/>
          <a:p>
            <a:pPr>
              <a:defRPr/>
            </a:pPr>
            <a:r>
              <a:rPr lang="de-DE" dirty="0"/>
              <a:t>Leitfragen zu den Basiskonzepten</a:t>
            </a:r>
          </a:p>
        </p:txBody>
      </p:sp>
      <p:sp>
        <p:nvSpPr>
          <p:cNvPr id="7" name="Textplatzhalter 4"/>
          <p:cNvSpPr>
            <a:spLocks noGrp="1"/>
          </p:cNvSpPr>
          <p:nvPr>
            <p:ph type="body" sz="quarter" idx="11"/>
          </p:nvPr>
        </p:nvSpPr>
        <p:spPr bwMode="auto"/>
        <p:txBody>
          <a:bodyPr/>
          <a:lstStyle/>
          <a:p>
            <a:pPr>
              <a:defRPr/>
            </a:pPr>
            <a:r>
              <a:rPr lang="de-DE" dirty="0"/>
              <a:t>Steuerung und Regelung</a:t>
            </a:r>
            <a:endParaRPr dirty="0"/>
          </a:p>
        </p:txBody>
      </p:sp>
      <p:pic>
        <p:nvPicPr>
          <p:cNvPr id="8" name="Grafik 6"/>
          <p:cNvPicPr>
            <a:picLocks noChangeAspect="1"/>
          </p:cNvPicPr>
          <p:nvPr/>
        </p:nvPicPr>
        <p:blipFill>
          <a:blip r:embed="rId2"/>
          <a:stretch/>
        </p:blipFill>
        <p:spPr bwMode="auto">
          <a:xfrm>
            <a:off x="7165280" y="3456434"/>
            <a:ext cx="2880320" cy="2960795"/>
          </a:xfrm>
          <a:prstGeom prst="rect">
            <a:avLst/>
          </a:prstGeom>
          <a:ln>
            <a:solidFill>
              <a:schemeClr val="tx2"/>
            </a:solidFill>
          </a:ln>
        </p:spPr>
      </p:pic>
      <p:sp>
        <p:nvSpPr>
          <p:cNvPr id="10" name="Inhaltsplatzhalter 3"/>
          <p:cNvSpPr txBox="1">
            <a:spLocks/>
          </p:cNvSpPr>
          <p:nvPr/>
        </p:nvSpPr>
        <p:spPr bwMode="auto">
          <a:xfrm>
            <a:off x="6017316" y="33614"/>
            <a:ext cx="4248943" cy="288032"/>
          </a:xfrm>
          <a:prstGeom prst="rect">
            <a:avLst/>
          </a:prstGeom>
        </p:spPr>
        <p:txBody>
          <a:bodyPr vert="horz" lIns="95361" tIns="47681" rIns="95361" bIns="47681" rtlCol="0" anchor="ctr">
            <a:normAutofit lnSpcReduction="10000"/>
          </a:bodyPr>
          <a:lstStyle>
            <a:lvl1pPr marL="357607" indent="-357607" algn="r" defTabSz="953617">
              <a:spcBef>
                <a:spcPts val="0"/>
              </a:spcBef>
              <a:buFont typeface="Arial"/>
              <a:buNone/>
              <a:defRPr sz="1300" b="0">
                <a:solidFill>
                  <a:schemeClr val="tx1"/>
                </a:solidFill>
                <a:latin typeface="Calibri"/>
                <a:ea typeface="+mn-ea"/>
                <a:cs typeface="Calibri"/>
              </a:defRPr>
            </a:lvl1pPr>
            <a:lvl2pPr marL="476806" indent="0" algn="l" defTabSz="953617">
              <a:spcBef>
                <a:spcPts val="0"/>
              </a:spcBef>
              <a:buFont typeface="Arial"/>
              <a:buNone/>
              <a:defRPr sz="3000">
                <a:solidFill>
                  <a:schemeClr val="tx1"/>
                </a:solidFill>
                <a:latin typeface="+mn-lt"/>
                <a:ea typeface="+mn-ea"/>
                <a:cs typeface="+mn-cs"/>
              </a:defRPr>
            </a:lvl2pPr>
            <a:lvl3pPr marL="1192021" indent="-238404" algn="l" defTabSz="953617">
              <a:spcBef>
                <a:spcPts val="0"/>
              </a:spcBef>
              <a:buFont typeface="Arial"/>
              <a:buChar char="•"/>
              <a:defRPr sz="2400">
                <a:solidFill>
                  <a:schemeClr val="tx1"/>
                </a:solidFill>
                <a:latin typeface="+mn-lt"/>
                <a:ea typeface="+mn-ea"/>
                <a:cs typeface="+mn-cs"/>
              </a:defRPr>
            </a:lvl3pPr>
            <a:lvl4pPr marL="1668828" indent="-238404" algn="l" defTabSz="953617">
              <a:spcBef>
                <a:spcPts val="0"/>
              </a:spcBef>
              <a:buFont typeface="Arial"/>
              <a:buChar char="–"/>
              <a:defRPr sz="2000">
                <a:solidFill>
                  <a:schemeClr val="tx1"/>
                </a:solidFill>
                <a:latin typeface="+mn-lt"/>
                <a:ea typeface="+mn-ea"/>
                <a:cs typeface="+mn-cs"/>
              </a:defRPr>
            </a:lvl4pPr>
            <a:lvl5pPr marL="2145636" indent="-238404" algn="l" defTabSz="953617">
              <a:spcBef>
                <a:spcPts val="0"/>
              </a:spcBef>
              <a:buFont typeface="Arial"/>
              <a:buChar char="»"/>
              <a:defRPr sz="2000">
                <a:solidFill>
                  <a:schemeClr val="tx1"/>
                </a:solidFill>
                <a:latin typeface="+mn-lt"/>
                <a:ea typeface="+mn-ea"/>
                <a:cs typeface="+mn-cs"/>
              </a:defRPr>
            </a:lvl5pPr>
            <a:lvl6pPr marL="2622444" indent="-238404" algn="l" defTabSz="953617">
              <a:spcBef>
                <a:spcPts val="0"/>
              </a:spcBef>
              <a:buFont typeface="Arial"/>
              <a:buChar char="•"/>
              <a:defRPr sz="2000">
                <a:solidFill>
                  <a:schemeClr val="tx1"/>
                </a:solidFill>
                <a:latin typeface="+mn-lt"/>
                <a:ea typeface="+mn-ea"/>
                <a:cs typeface="+mn-cs"/>
              </a:defRPr>
            </a:lvl6pPr>
            <a:lvl7pPr marL="3099252" indent="-238404" algn="l" defTabSz="953617">
              <a:spcBef>
                <a:spcPts val="0"/>
              </a:spcBef>
              <a:buFont typeface="Arial"/>
              <a:buChar char="•"/>
              <a:defRPr sz="2000">
                <a:solidFill>
                  <a:schemeClr val="tx1"/>
                </a:solidFill>
                <a:latin typeface="+mn-lt"/>
                <a:ea typeface="+mn-ea"/>
                <a:cs typeface="+mn-cs"/>
              </a:defRPr>
            </a:lvl7pPr>
            <a:lvl8pPr marL="3576061" indent="-238404" algn="l" defTabSz="953617">
              <a:spcBef>
                <a:spcPts val="0"/>
              </a:spcBef>
              <a:buFont typeface="Arial"/>
              <a:buChar char="•"/>
              <a:defRPr sz="2000">
                <a:solidFill>
                  <a:schemeClr val="tx1"/>
                </a:solidFill>
                <a:latin typeface="+mn-lt"/>
                <a:ea typeface="+mn-ea"/>
                <a:cs typeface="+mn-cs"/>
              </a:defRPr>
            </a:lvl8pPr>
            <a:lvl9pPr marL="4052869" indent="-238404" algn="l" defTabSz="953617">
              <a:spcBef>
                <a:spcPts val="0"/>
              </a:spcBef>
              <a:buFont typeface="Arial"/>
              <a:buChar char="•"/>
              <a:defRPr sz="2000">
                <a:solidFill>
                  <a:schemeClr val="tx1"/>
                </a:solidFill>
                <a:latin typeface="+mn-lt"/>
                <a:ea typeface="+mn-ea"/>
                <a:cs typeface="+mn-cs"/>
              </a:defRPr>
            </a:lvl9pPr>
          </a:lstStyle>
          <a:p>
            <a:pPr>
              <a:defRPr/>
            </a:pPr>
            <a:r>
              <a:rPr lang="de-DE" dirty="0" err="1"/>
              <a:t>Spangler</a:t>
            </a:r>
            <a:r>
              <a:rPr lang="de-DE" dirty="0"/>
              <a:t> et al. (2021)</a:t>
            </a:r>
          </a:p>
        </p:txBody>
      </p:sp>
      <p:sp>
        <p:nvSpPr>
          <p:cNvPr id="2" name="Inhaltsplatzhalter 1"/>
          <p:cNvSpPr>
            <a:spLocks noGrp="1"/>
          </p:cNvSpPr>
          <p:nvPr>
            <p:ph sz="quarter" idx="10"/>
          </p:nvPr>
        </p:nvSpPr>
        <p:spPr/>
        <p:txBody>
          <a:bodyPr>
            <a:normAutofit lnSpcReduction="10000"/>
          </a:bodyPr>
          <a:lstStyle/>
          <a:p>
            <a:endParaRPr lang="de-DE" dirty="0"/>
          </a:p>
        </p:txBody>
      </p:sp>
      <p:grpSp>
        <p:nvGrpSpPr>
          <p:cNvPr id="11" name="Gruppieren 10"/>
          <p:cNvGrpSpPr/>
          <p:nvPr/>
        </p:nvGrpSpPr>
        <p:grpSpPr>
          <a:xfrm>
            <a:off x="7660703" y="461594"/>
            <a:ext cx="720000" cy="720000"/>
            <a:chOff x="7189216" y="3592923"/>
            <a:chExt cx="462042" cy="493127"/>
          </a:xfrm>
        </p:grpSpPr>
        <p:pic>
          <p:nvPicPr>
            <p:cNvPr id="12" name="Grafik 11"/>
            <p:cNvPicPr>
              <a:picLocks noChangeAspect="1"/>
            </p:cNvPicPr>
            <p:nvPr/>
          </p:nvPicPr>
          <p:blipFill>
            <a:blip r:embed="rId3"/>
            <a:stretch/>
          </p:blipFill>
          <p:spPr bwMode="auto">
            <a:xfrm>
              <a:off x="7229139" y="3592923"/>
              <a:ext cx="347575" cy="493127"/>
            </a:xfrm>
            <a:prstGeom prst="rect">
              <a:avLst/>
            </a:prstGeom>
          </p:spPr>
        </p:pic>
        <p:sp>
          <p:nvSpPr>
            <p:cNvPr id="13" name="Rechteck 12"/>
            <p:cNvSpPr/>
            <p:nvPr/>
          </p:nvSpPr>
          <p:spPr bwMode="auto">
            <a:xfrm>
              <a:off x="7189216" y="3606452"/>
              <a:ext cx="462042" cy="4249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Inhaltsplatzhalter 1"/>
          <p:cNvSpPr>
            <a:spLocks noGrp="1"/>
          </p:cNvSpPr>
          <p:nvPr>
            <p:ph idx="1"/>
          </p:nvPr>
        </p:nvSpPr>
        <p:spPr bwMode="auto"/>
        <p:txBody>
          <a:bodyPr>
            <a:noAutofit/>
          </a:bodyPr>
          <a:lstStyle/>
          <a:p>
            <a:pPr marL="357607" lvl="1" indent="-357607">
              <a:buClr>
                <a:srgbClr val="C00000"/>
              </a:buClr>
              <a:buSzPct val="120000"/>
              <a:buFont typeface="Wingdings"/>
              <a:buChar char="§"/>
              <a:defRPr/>
            </a:pPr>
            <a:r>
              <a:rPr lang="de-DE" dirty="0"/>
              <a:t>Worin liegt die Bedeutung bestimmter Verhaltensweisen eines Tieres in Bezug auf dessen Reproduktionsfähigkeit?</a:t>
            </a:r>
            <a:endParaRPr dirty="0"/>
          </a:p>
          <a:p>
            <a:pPr marL="357607" lvl="1" indent="-357607">
              <a:buClr>
                <a:srgbClr val="C00000"/>
              </a:buClr>
              <a:buSzPct val="120000"/>
              <a:buFont typeface="Wingdings"/>
              <a:buChar char="§"/>
              <a:defRPr/>
            </a:pPr>
            <a:r>
              <a:rPr lang="de-DE" dirty="0"/>
              <a:t> Was muss bei einer bestimmten Art X gegeben sein, damit sie sich vermehren bzw. fortpflanzen kann?</a:t>
            </a:r>
            <a:endParaRPr lang="de-DE" sz="1800" dirty="0"/>
          </a:p>
        </p:txBody>
      </p:sp>
      <p:sp>
        <p:nvSpPr>
          <p:cNvPr id="5" name="Titel 2"/>
          <p:cNvSpPr>
            <a:spLocks noGrp="1"/>
          </p:cNvSpPr>
          <p:nvPr>
            <p:ph type="title"/>
          </p:nvPr>
        </p:nvSpPr>
        <p:spPr bwMode="auto"/>
        <p:txBody>
          <a:bodyPr/>
          <a:lstStyle/>
          <a:p>
            <a:pPr>
              <a:defRPr/>
            </a:pPr>
            <a:r>
              <a:rPr lang="de-DE" dirty="0"/>
              <a:t>Leitfragen zu den Basiskonzepten</a:t>
            </a:r>
          </a:p>
        </p:txBody>
      </p:sp>
      <p:sp>
        <p:nvSpPr>
          <p:cNvPr id="7" name="Textplatzhalter 4"/>
          <p:cNvSpPr>
            <a:spLocks noGrp="1"/>
          </p:cNvSpPr>
          <p:nvPr>
            <p:ph type="body" sz="quarter" idx="11"/>
          </p:nvPr>
        </p:nvSpPr>
        <p:spPr bwMode="auto"/>
        <p:txBody>
          <a:bodyPr/>
          <a:lstStyle/>
          <a:p>
            <a:pPr>
              <a:defRPr/>
            </a:pPr>
            <a:r>
              <a:rPr lang="de-DE" dirty="0"/>
              <a:t>Reproduktion</a:t>
            </a:r>
            <a:endParaRPr dirty="0"/>
          </a:p>
        </p:txBody>
      </p:sp>
      <p:sp>
        <p:nvSpPr>
          <p:cNvPr id="10" name="Inhaltsplatzhalter 3"/>
          <p:cNvSpPr txBox="1">
            <a:spLocks/>
          </p:cNvSpPr>
          <p:nvPr/>
        </p:nvSpPr>
        <p:spPr bwMode="auto">
          <a:xfrm>
            <a:off x="6017316" y="33614"/>
            <a:ext cx="4248943" cy="288032"/>
          </a:xfrm>
          <a:prstGeom prst="rect">
            <a:avLst/>
          </a:prstGeom>
        </p:spPr>
        <p:txBody>
          <a:bodyPr vert="horz" lIns="95361" tIns="47681" rIns="95361" bIns="47681" rtlCol="0" anchor="ctr">
            <a:normAutofit lnSpcReduction="10000"/>
          </a:bodyPr>
          <a:lstStyle>
            <a:lvl1pPr marL="357607" indent="-357607" algn="r" defTabSz="953617">
              <a:spcBef>
                <a:spcPts val="0"/>
              </a:spcBef>
              <a:buFont typeface="Arial"/>
              <a:buNone/>
              <a:defRPr sz="1300" b="0">
                <a:solidFill>
                  <a:schemeClr val="tx1"/>
                </a:solidFill>
                <a:latin typeface="Calibri"/>
                <a:ea typeface="+mn-ea"/>
                <a:cs typeface="Calibri"/>
              </a:defRPr>
            </a:lvl1pPr>
            <a:lvl2pPr marL="476806" indent="0" algn="l" defTabSz="953617">
              <a:spcBef>
                <a:spcPts val="0"/>
              </a:spcBef>
              <a:buFont typeface="Arial"/>
              <a:buNone/>
              <a:defRPr sz="3000">
                <a:solidFill>
                  <a:schemeClr val="tx1"/>
                </a:solidFill>
                <a:latin typeface="+mn-lt"/>
                <a:ea typeface="+mn-ea"/>
                <a:cs typeface="+mn-cs"/>
              </a:defRPr>
            </a:lvl2pPr>
            <a:lvl3pPr marL="1192021" indent="-238404" algn="l" defTabSz="953617">
              <a:spcBef>
                <a:spcPts val="0"/>
              </a:spcBef>
              <a:buFont typeface="Arial"/>
              <a:buChar char="•"/>
              <a:defRPr sz="2400">
                <a:solidFill>
                  <a:schemeClr val="tx1"/>
                </a:solidFill>
                <a:latin typeface="+mn-lt"/>
                <a:ea typeface="+mn-ea"/>
                <a:cs typeface="+mn-cs"/>
              </a:defRPr>
            </a:lvl3pPr>
            <a:lvl4pPr marL="1668828" indent="-238404" algn="l" defTabSz="953617">
              <a:spcBef>
                <a:spcPts val="0"/>
              </a:spcBef>
              <a:buFont typeface="Arial"/>
              <a:buChar char="–"/>
              <a:defRPr sz="2000">
                <a:solidFill>
                  <a:schemeClr val="tx1"/>
                </a:solidFill>
                <a:latin typeface="+mn-lt"/>
                <a:ea typeface="+mn-ea"/>
                <a:cs typeface="+mn-cs"/>
              </a:defRPr>
            </a:lvl4pPr>
            <a:lvl5pPr marL="2145636" indent="-238404" algn="l" defTabSz="953617">
              <a:spcBef>
                <a:spcPts val="0"/>
              </a:spcBef>
              <a:buFont typeface="Arial"/>
              <a:buChar char="»"/>
              <a:defRPr sz="2000">
                <a:solidFill>
                  <a:schemeClr val="tx1"/>
                </a:solidFill>
                <a:latin typeface="+mn-lt"/>
                <a:ea typeface="+mn-ea"/>
                <a:cs typeface="+mn-cs"/>
              </a:defRPr>
            </a:lvl5pPr>
            <a:lvl6pPr marL="2622444" indent="-238404" algn="l" defTabSz="953617">
              <a:spcBef>
                <a:spcPts val="0"/>
              </a:spcBef>
              <a:buFont typeface="Arial"/>
              <a:buChar char="•"/>
              <a:defRPr sz="2000">
                <a:solidFill>
                  <a:schemeClr val="tx1"/>
                </a:solidFill>
                <a:latin typeface="+mn-lt"/>
                <a:ea typeface="+mn-ea"/>
                <a:cs typeface="+mn-cs"/>
              </a:defRPr>
            </a:lvl6pPr>
            <a:lvl7pPr marL="3099252" indent="-238404" algn="l" defTabSz="953617">
              <a:spcBef>
                <a:spcPts val="0"/>
              </a:spcBef>
              <a:buFont typeface="Arial"/>
              <a:buChar char="•"/>
              <a:defRPr sz="2000">
                <a:solidFill>
                  <a:schemeClr val="tx1"/>
                </a:solidFill>
                <a:latin typeface="+mn-lt"/>
                <a:ea typeface="+mn-ea"/>
                <a:cs typeface="+mn-cs"/>
              </a:defRPr>
            </a:lvl7pPr>
            <a:lvl8pPr marL="3576061" indent="-238404" algn="l" defTabSz="953617">
              <a:spcBef>
                <a:spcPts val="0"/>
              </a:spcBef>
              <a:buFont typeface="Arial"/>
              <a:buChar char="•"/>
              <a:defRPr sz="2000">
                <a:solidFill>
                  <a:schemeClr val="tx1"/>
                </a:solidFill>
                <a:latin typeface="+mn-lt"/>
                <a:ea typeface="+mn-ea"/>
                <a:cs typeface="+mn-cs"/>
              </a:defRPr>
            </a:lvl8pPr>
            <a:lvl9pPr marL="4052869" indent="-238404" algn="l" defTabSz="953617">
              <a:spcBef>
                <a:spcPts val="0"/>
              </a:spcBef>
              <a:buFont typeface="Arial"/>
              <a:buChar char="•"/>
              <a:defRPr sz="2000">
                <a:solidFill>
                  <a:schemeClr val="tx1"/>
                </a:solidFill>
                <a:latin typeface="+mn-lt"/>
                <a:ea typeface="+mn-ea"/>
                <a:cs typeface="+mn-cs"/>
              </a:defRPr>
            </a:lvl9pPr>
          </a:lstStyle>
          <a:p>
            <a:pPr>
              <a:defRPr/>
            </a:pPr>
            <a:r>
              <a:rPr lang="de-DE" dirty="0" err="1"/>
              <a:t>Spangler</a:t>
            </a:r>
            <a:r>
              <a:rPr lang="de-DE" dirty="0"/>
              <a:t> et al. (2021)</a:t>
            </a:r>
          </a:p>
        </p:txBody>
      </p:sp>
      <p:sp>
        <p:nvSpPr>
          <p:cNvPr id="2" name="Inhaltsplatzhalter 1"/>
          <p:cNvSpPr>
            <a:spLocks noGrp="1"/>
          </p:cNvSpPr>
          <p:nvPr>
            <p:ph sz="quarter" idx="10"/>
          </p:nvPr>
        </p:nvSpPr>
        <p:spPr/>
        <p:txBody>
          <a:bodyPr>
            <a:normAutofit lnSpcReduction="10000"/>
          </a:bodyPr>
          <a:lstStyle/>
          <a:p>
            <a:endParaRPr lang="de-DE" dirty="0"/>
          </a:p>
        </p:txBody>
      </p:sp>
      <p:grpSp>
        <p:nvGrpSpPr>
          <p:cNvPr id="9" name="Gruppieren 8"/>
          <p:cNvGrpSpPr/>
          <p:nvPr/>
        </p:nvGrpSpPr>
        <p:grpSpPr>
          <a:xfrm>
            <a:off x="7686046" y="376325"/>
            <a:ext cx="720000" cy="720000"/>
            <a:chOff x="7148432" y="5040610"/>
            <a:chExt cx="462042" cy="493359"/>
          </a:xfrm>
        </p:grpSpPr>
        <p:pic>
          <p:nvPicPr>
            <p:cNvPr id="11" name="Grafik 10"/>
            <p:cNvPicPr>
              <a:picLocks noChangeAspect="1"/>
            </p:cNvPicPr>
            <p:nvPr/>
          </p:nvPicPr>
          <p:blipFill>
            <a:blip r:embed="rId2"/>
            <a:stretch/>
          </p:blipFill>
          <p:spPr bwMode="auto">
            <a:xfrm>
              <a:off x="7206606" y="5040610"/>
              <a:ext cx="345694" cy="490458"/>
            </a:xfrm>
            <a:prstGeom prst="rect">
              <a:avLst/>
            </a:prstGeom>
          </p:spPr>
        </p:pic>
        <p:sp>
          <p:nvSpPr>
            <p:cNvPr id="12" name="Rechteck 11"/>
            <p:cNvSpPr/>
            <p:nvPr/>
          </p:nvSpPr>
          <p:spPr bwMode="auto">
            <a:xfrm>
              <a:off x="7148432" y="5108982"/>
              <a:ext cx="462042" cy="4249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Inhaltsplatzhalter 1"/>
          <p:cNvSpPr>
            <a:spLocks noGrp="1"/>
          </p:cNvSpPr>
          <p:nvPr>
            <p:ph idx="1"/>
          </p:nvPr>
        </p:nvSpPr>
        <p:spPr bwMode="auto"/>
        <p:txBody>
          <a:bodyPr>
            <a:noAutofit/>
          </a:bodyPr>
          <a:lstStyle/>
          <a:p>
            <a:pPr marL="357607" lvl="1" indent="-357607">
              <a:buClr>
                <a:srgbClr val="C00000"/>
              </a:buClr>
              <a:buSzPct val="120000"/>
              <a:buFont typeface="Wingdings"/>
              <a:buChar char="§"/>
              <a:defRPr/>
            </a:pPr>
            <a:r>
              <a:rPr lang="de-DE" sz="1800" dirty="0"/>
              <a:t>Phylogenetischer Ansatz: Weshalb besitzen Lebewesen in den verschiedenen Entwicklungsstufen so verschieden ausgeprägte vergleichbare Organe/Organsysteme?</a:t>
            </a:r>
            <a:endParaRPr dirty="0"/>
          </a:p>
          <a:p>
            <a:pPr marL="357607" lvl="1" indent="-357607">
              <a:buClr>
                <a:srgbClr val="C00000"/>
              </a:buClr>
              <a:buSzPct val="120000"/>
              <a:buFont typeface="Wingdings"/>
              <a:buChar char="§"/>
              <a:defRPr/>
            </a:pPr>
            <a:r>
              <a:rPr lang="de-DE" sz="1800" dirty="0"/>
              <a:t>Welchem besonderen „Druck“ unterliegt ein Lebewesen in der dargestellten Umgebung? Was muss es sozusagen leisten? </a:t>
            </a:r>
            <a:endParaRPr dirty="0"/>
          </a:p>
          <a:p>
            <a:pPr marL="357607" lvl="1" indent="-357607">
              <a:buClr>
                <a:srgbClr val="C00000"/>
              </a:buClr>
              <a:buSzPct val="120000"/>
              <a:buFont typeface="Wingdings"/>
              <a:buChar char="§"/>
              <a:defRPr/>
            </a:pPr>
            <a:r>
              <a:rPr lang="de-DE" sz="1800" dirty="0"/>
              <a:t>Welche auffälligen Eigenschaften bezüglich Bau oder Verhaltensweise lassen sich beim betrachteten lebenden System im Unterschied zu vergleichbaren Systemen feststellen?</a:t>
            </a:r>
            <a:endParaRPr dirty="0"/>
          </a:p>
          <a:p>
            <a:pPr marL="357607" lvl="1" indent="-357607">
              <a:buClr>
                <a:srgbClr val="C00000"/>
              </a:buClr>
              <a:buSzPct val="120000"/>
              <a:buFont typeface="Wingdings"/>
              <a:buChar char="§"/>
              <a:defRPr/>
            </a:pPr>
            <a:r>
              <a:rPr lang="de-DE" sz="1800" dirty="0"/>
              <a:t>Wodurch kann ein Lebewesen aufgrund seines speziellen Baus oder Verhaltens mit einer bestimmten Herausforderung in seiner Umgebung besonders gut umgehen?</a:t>
            </a:r>
            <a:endParaRPr dirty="0"/>
          </a:p>
          <a:p>
            <a:pPr marL="357607" lvl="1" indent="-357607">
              <a:buClr>
                <a:srgbClr val="C00000"/>
              </a:buClr>
              <a:buSzPct val="120000"/>
              <a:buFont typeface="Wingdings"/>
              <a:buChar char="§"/>
              <a:defRPr/>
            </a:pPr>
            <a:r>
              <a:rPr lang="de-DE" sz="1800" dirty="0"/>
              <a:t>Wie müsste der Bau/das Verhalten aussehen, wenn die Angepasstheit an die besonderen Umstände in seiner Umgebung besser bzw. schlechter ausfallen würde?</a:t>
            </a:r>
            <a:endParaRPr dirty="0"/>
          </a:p>
          <a:p>
            <a:pPr marL="357607" lvl="1" indent="-357607">
              <a:buClr>
                <a:srgbClr val="C00000"/>
              </a:buClr>
              <a:buSzPct val="120000"/>
              <a:buFont typeface="Wingdings"/>
              <a:buChar char="§"/>
              <a:defRPr/>
            </a:pPr>
            <a:r>
              <a:rPr lang="de-DE" sz="1800" dirty="0"/>
              <a:t>Welche Folgen hätte ein veränderter Bau/Verhalten in der ursprünglichen Umgebung für das lebende System?</a:t>
            </a:r>
            <a:endParaRPr dirty="0"/>
          </a:p>
          <a:p>
            <a:pPr marL="357607" lvl="1" indent="-357607">
              <a:buClr>
                <a:srgbClr val="C00000"/>
              </a:buClr>
              <a:buSzPct val="120000"/>
              <a:buFont typeface="Wingdings"/>
              <a:buChar char="§"/>
              <a:defRPr/>
            </a:pPr>
            <a:r>
              <a:rPr lang="de-DE" sz="1800" dirty="0"/>
              <a:t>Welche Folgen hätte ein Versetzen des lebenden Systems in eine neue Umgebung mit veränderten Eigenschaften? </a:t>
            </a:r>
            <a:endParaRPr dirty="0"/>
          </a:p>
          <a:p>
            <a:pPr marL="476806" lvl="1" indent="0">
              <a:buNone/>
              <a:defRPr/>
            </a:pPr>
            <a:endParaRPr lang="de-DE" sz="1800" dirty="0"/>
          </a:p>
        </p:txBody>
      </p:sp>
      <p:sp>
        <p:nvSpPr>
          <p:cNvPr id="5" name="Titel 2"/>
          <p:cNvSpPr>
            <a:spLocks noGrp="1"/>
          </p:cNvSpPr>
          <p:nvPr>
            <p:ph type="title"/>
          </p:nvPr>
        </p:nvSpPr>
        <p:spPr bwMode="auto"/>
        <p:txBody>
          <a:bodyPr/>
          <a:lstStyle/>
          <a:p>
            <a:pPr>
              <a:defRPr/>
            </a:pPr>
            <a:r>
              <a:rPr lang="de-DE" dirty="0"/>
              <a:t>Leitfragen zu den Basiskonzepten</a:t>
            </a:r>
          </a:p>
        </p:txBody>
      </p:sp>
      <p:sp>
        <p:nvSpPr>
          <p:cNvPr id="7" name="Textplatzhalter 4"/>
          <p:cNvSpPr>
            <a:spLocks noGrp="1"/>
          </p:cNvSpPr>
          <p:nvPr>
            <p:ph type="body" sz="quarter" idx="11"/>
          </p:nvPr>
        </p:nvSpPr>
        <p:spPr bwMode="auto"/>
        <p:txBody>
          <a:bodyPr/>
          <a:lstStyle/>
          <a:p>
            <a:pPr>
              <a:defRPr/>
            </a:pPr>
            <a:r>
              <a:rPr lang="de-DE" dirty="0"/>
              <a:t>Evolutive Entwicklung</a:t>
            </a:r>
            <a:endParaRPr dirty="0"/>
          </a:p>
        </p:txBody>
      </p:sp>
      <p:sp>
        <p:nvSpPr>
          <p:cNvPr id="2" name="Inhaltsplatzhalter 1"/>
          <p:cNvSpPr>
            <a:spLocks noGrp="1"/>
          </p:cNvSpPr>
          <p:nvPr>
            <p:ph sz="quarter" idx="10"/>
          </p:nvPr>
        </p:nvSpPr>
        <p:spPr/>
        <p:txBody>
          <a:bodyPr>
            <a:normAutofit lnSpcReduction="10000"/>
          </a:bodyPr>
          <a:lstStyle/>
          <a:p>
            <a:endParaRPr lang="de-DE" dirty="0"/>
          </a:p>
        </p:txBody>
      </p:sp>
      <p:sp>
        <p:nvSpPr>
          <p:cNvPr id="9" name="Inhaltsplatzhalter 3"/>
          <p:cNvSpPr txBox="1">
            <a:spLocks/>
          </p:cNvSpPr>
          <p:nvPr/>
        </p:nvSpPr>
        <p:spPr bwMode="auto">
          <a:xfrm>
            <a:off x="6017316" y="33614"/>
            <a:ext cx="4248943" cy="288032"/>
          </a:xfrm>
          <a:prstGeom prst="rect">
            <a:avLst/>
          </a:prstGeom>
        </p:spPr>
        <p:txBody>
          <a:bodyPr vert="horz" lIns="95361" tIns="47681" rIns="95361" bIns="47681" rtlCol="0" anchor="ctr">
            <a:normAutofit lnSpcReduction="10000"/>
          </a:bodyPr>
          <a:lstStyle>
            <a:lvl1pPr marL="357607" indent="-357607" algn="r" defTabSz="953617">
              <a:spcBef>
                <a:spcPts val="0"/>
              </a:spcBef>
              <a:buFont typeface="Arial"/>
              <a:buNone/>
              <a:defRPr sz="1300" b="0">
                <a:solidFill>
                  <a:schemeClr val="tx1"/>
                </a:solidFill>
                <a:latin typeface="Calibri"/>
                <a:ea typeface="+mn-ea"/>
                <a:cs typeface="Calibri"/>
              </a:defRPr>
            </a:lvl1pPr>
            <a:lvl2pPr marL="476806" indent="0" algn="l" defTabSz="953617">
              <a:spcBef>
                <a:spcPts val="0"/>
              </a:spcBef>
              <a:buFont typeface="Arial"/>
              <a:buNone/>
              <a:defRPr sz="3000">
                <a:solidFill>
                  <a:schemeClr val="tx1"/>
                </a:solidFill>
                <a:latin typeface="+mn-lt"/>
                <a:ea typeface="+mn-ea"/>
                <a:cs typeface="+mn-cs"/>
              </a:defRPr>
            </a:lvl2pPr>
            <a:lvl3pPr marL="1192021" indent="-238404" algn="l" defTabSz="953617">
              <a:spcBef>
                <a:spcPts val="0"/>
              </a:spcBef>
              <a:buFont typeface="Arial"/>
              <a:buChar char="•"/>
              <a:defRPr sz="2400">
                <a:solidFill>
                  <a:schemeClr val="tx1"/>
                </a:solidFill>
                <a:latin typeface="+mn-lt"/>
                <a:ea typeface="+mn-ea"/>
                <a:cs typeface="+mn-cs"/>
              </a:defRPr>
            </a:lvl3pPr>
            <a:lvl4pPr marL="1668828" indent="-238404" algn="l" defTabSz="953617">
              <a:spcBef>
                <a:spcPts val="0"/>
              </a:spcBef>
              <a:buFont typeface="Arial"/>
              <a:buChar char="–"/>
              <a:defRPr sz="2000">
                <a:solidFill>
                  <a:schemeClr val="tx1"/>
                </a:solidFill>
                <a:latin typeface="+mn-lt"/>
                <a:ea typeface="+mn-ea"/>
                <a:cs typeface="+mn-cs"/>
              </a:defRPr>
            </a:lvl4pPr>
            <a:lvl5pPr marL="2145636" indent="-238404" algn="l" defTabSz="953617">
              <a:spcBef>
                <a:spcPts val="0"/>
              </a:spcBef>
              <a:buFont typeface="Arial"/>
              <a:buChar char="»"/>
              <a:defRPr sz="2000">
                <a:solidFill>
                  <a:schemeClr val="tx1"/>
                </a:solidFill>
                <a:latin typeface="+mn-lt"/>
                <a:ea typeface="+mn-ea"/>
                <a:cs typeface="+mn-cs"/>
              </a:defRPr>
            </a:lvl5pPr>
            <a:lvl6pPr marL="2622444" indent="-238404" algn="l" defTabSz="953617">
              <a:spcBef>
                <a:spcPts val="0"/>
              </a:spcBef>
              <a:buFont typeface="Arial"/>
              <a:buChar char="•"/>
              <a:defRPr sz="2000">
                <a:solidFill>
                  <a:schemeClr val="tx1"/>
                </a:solidFill>
                <a:latin typeface="+mn-lt"/>
                <a:ea typeface="+mn-ea"/>
                <a:cs typeface="+mn-cs"/>
              </a:defRPr>
            </a:lvl6pPr>
            <a:lvl7pPr marL="3099252" indent="-238404" algn="l" defTabSz="953617">
              <a:spcBef>
                <a:spcPts val="0"/>
              </a:spcBef>
              <a:buFont typeface="Arial"/>
              <a:buChar char="•"/>
              <a:defRPr sz="2000">
                <a:solidFill>
                  <a:schemeClr val="tx1"/>
                </a:solidFill>
                <a:latin typeface="+mn-lt"/>
                <a:ea typeface="+mn-ea"/>
                <a:cs typeface="+mn-cs"/>
              </a:defRPr>
            </a:lvl7pPr>
            <a:lvl8pPr marL="3576061" indent="-238404" algn="l" defTabSz="953617">
              <a:spcBef>
                <a:spcPts val="0"/>
              </a:spcBef>
              <a:buFont typeface="Arial"/>
              <a:buChar char="•"/>
              <a:defRPr sz="2000">
                <a:solidFill>
                  <a:schemeClr val="tx1"/>
                </a:solidFill>
                <a:latin typeface="+mn-lt"/>
                <a:ea typeface="+mn-ea"/>
                <a:cs typeface="+mn-cs"/>
              </a:defRPr>
            </a:lvl8pPr>
            <a:lvl9pPr marL="4052869" indent="-238404" algn="l" defTabSz="953617">
              <a:spcBef>
                <a:spcPts val="0"/>
              </a:spcBef>
              <a:buFont typeface="Arial"/>
              <a:buChar char="•"/>
              <a:defRPr sz="2000">
                <a:solidFill>
                  <a:schemeClr val="tx1"/>
                </a:solidFill>
                <a:latin typeface="+mn-lt"/>
                <a:ea typeface="+mn-ea"/>
                <a:cs typeface="+mn-cs"/>
              </a:defRPr>
            </a:lvl9pPr>
          </a:lstStyle>
          <a:p>
            <a:pPr>
              <a:defRPr/>
            </a:pPr>
            <a:r>
              <a:rPr lang="de-DE" dirty="0" err="1"/>
              <a:t>Spangler</a:t>
            </a:r>
            <a:r>
              <a:rPr lang="de-DE" dirty="0"/>
              <a:t> et al. (2021)</a:t>
            </a:r>
          </a:p>
        </p:txBody>
      </p:sp>
      <p:grpSp>
        <p:nvGrpSpPr>
          <p:cNvPr id="11" name="Gruppieren 10"/>
          <p:cNvGrpSpPr/>
          <p:nvPr/>
        </p:nvGrpSpPr>
        <p:grpSpPr>
          <a:xfrm>
            <a:off x="7660703" y="432178"/>
            <a:ext cx="720000" cy="720000"/>
            <a:chOff x="7132973" y="1965745"/>
            <a:chExt cx="462042" cy="510812"/>
          </a:xfrm>
        </p:grpSpPr>
        <p:pic>
          <p:nvPicPr>
            <p:cNvPr id="12" name="Grafik 15"/>
            <p:cNvPicPr>
              <a:picLocks noChangeAspect="1"/>
            </p:cNvPicPr>
            <p:nvPr/>
          </p:nvPicPr>
          <p:blipFill>
            <a:blip r:embed="rId2"/>
            <a:stretch/>
          </p:blipFill>
          <p:spPr bwMode="auto">
            <a:xfrm>
              <a:off x="7168184" y="1965745"/>
              <a:ext cx="360040" cy="510812"/>
            </a:xfrm>
            <a:prstGeom prst="rect">
              <a:avLst/>
            </a:prstGeom>
          </p:spPr>
        </p:pic>
        <p:sp>
          <p:nvSpPr>
            <p:cNvPr id="13" name="Rechteck 12"/>
            <p:cNvSpPr/>
            <p:nvPr/>
          </p:nvSpPr>
          <p:spPr bwMode="auto">
            <a:xfrm>
              <a:off x="7132973" y="2012660"/>
              <a:ext cx="462042" cy="4249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Inhaltsplatzhalter 1"/>
          <p:cNvSpPr>
            <a:spLocks noGrp="1"/>
          </p:cNvSpPr>
          <p:nvPr>
            <p:ph idx="1"/>
          </p:nvPr>
        </p:nvSpPr>
        <p:spPr bwMode="auto"/>
        <p:txBody>
          <a:bodyPr>
            <a:noAutofit/>
          </a:bodyPr>
          <a:lstStyle/>
          <a:p>
            <a:pPr marL="357607" lvl="1" indent="-357607">
              <a:buClr>
                <a:srgbClr val="C00000"/>
              </a:buClr>
              <a:buSzPct val="120000"/>
              <a:buFont typeface="Wingdings"/>
              <a:buChar char="§"/>
              <a:defRPr/>
            </a:pPr>
            <a:r>
              <a:rPr lang="de-DE" sz="1800" dirty="0"/>
              <a:t>Ontogenetischer Ansatz: Welche Entwicklungsphasen lassen sich für den betrachteten Organismus unterscheiden; welche Phase liegt im konkreten Fall vor?</a:t>
            </a:r>
            <a:endParaRPr dirty="0"/>
          </a:p>
          <a:p>
            <a:pPr marL="357607" lvl="1" indent="-357607">
              <a:buClr>
                <a:srgbClr val="C00000"/>
              </a:buClr>
              <a:buSzPct val="120000"/>
              <a:buFont typeface="Wingdings"/>
              <a:buChar char="§"/>
              <a:defRPr/>
            </a:pPr>
            <a:r>
              <a:rPr lang="de-DE" sz="1800" dirty="0"/>
              <a:t>Was muss das Lebewesen in dieser Entwicklungsphase „Besonderes leisten“? (v.a. Wachstum durch Nahrungsaufnahme oder größere körperliche Umstellung auf eine kommende Phase oder Reproduktion) Welche Voraussetzungen sind für diese Herausforderungen hilfreich, welche u.U. schädlich?</a:t>
            </a:r>
            <a:endParaRPr dirty="0"/>
          </a:p>
          <a:p>
            <a:pPr marL="357607" lvl="1" indent="-357607">
              <a:buClr>
                <a:srgbClr val="C00000"/>
              </a:buClr>
              <a:buSzPct val="120000"/>
              <a:buFont typeface="Wingdings"/>
              <a:buChar char="§"/>
              <a:defRPr/>
            </a:pPr>
            <a:r>
              <a:rPr lang="de-DE" sz="1800" dirty="0"/>
              <a:t>Welche besonderen Eigenschaften zeigt das Lebewesen in dieser Phase im Vergleich zu anderen Phasen (stark ausgeprägte oder verkümmerte Mundwerkzeuge o.ä.m.)?</a:t>
            </a:r>
            <a:endParaRPr dirty="0"/>
          </a:p>
          <a:p>
            <a:pPr marL="476806" lvl="1" indent="0">
              <a:buNone/>
              <a:defRPr/>
            </a:pPr>
            <a:endParaRPr lang="de-DE" sz="1800" dirty="0">
              <a:solidFill>
                <a:srgbClr val="C00000"/>
              </a:solidFill>
            </a:endParaRPr>
          </a:p>
        </p:txBody>
      </p:sp>
      <p:sp>
        <p:nvSpPr>
          <p:cNvPr id="5" name="Titel 2"/>
          <p:cNvSpPr>
            <a:spLocks noGrp="1"/>
          </p:cNvSpPr>
          <p:nvPr>
            <p:ph type="title"/>
          </p:nvPr>
        </p:nvSpPr>
        <p:spPr bwMode="auto"/>
        <p:txBody>
          <a:bodyPr/>
          <a:lstStyle/>
          <a:p>
            <a:pPr>
              <a:defRPr/>
            </a:pPr>
            <a:r>
              <a:rPr lang="de-DE" dirty="0"/>
              <a:t>Leitfragen zu den Basiskonzepten</a:t>
            </a:r>
          </a:p>
        </p:txBody>
      </p:sp>
      <p:sp>
        <p:nvSpPr>
          <p:cNvPr id="6" name="Inhaltsplatzhalter 3"/>
          <p:cNvSpPr>
            <a:spLocks noGrp="1"/>
          </p:cNvSpPr>
          <p:nvPr>
            <p:ph sz="quarter" idx="10"/>
          </p:nvPr>
        </p:nvSpPr>
        <p:spPr bwMode="auto">
          <a:xfrm>
            <a:off x="6017316" y="33614"/>
            <a:ext cx="4248943" cy="288032"/>
          </a:xfrm>
        </p:spPr>
        <p:txBody>
          <a:bodyPr>
            <a:normAutofit lnSpcReduction="10000"/>
          </a:bodyPr>
          <a:lstStyle/>
          <a:p>
            <a:pPr>
              <a:defRPr/>
            </a:pPr>
            <a:r>
              <a:rPr lang="de-DE" dirty="0" err="1"/>
              <a:t>Spangler</a:t>
            </a:r>
            <a:r>
              <a:rPr lang="de-DE" dirty="0"/>
              <a:t> et al. (2021)</a:t>
            </a:r>
            <a:endParaRPr dirty="0"/>
          </a:p>
        </p:txBody>
      </p:sp>
      <p:sp>
        <p:nvSpPr>
          <p:cNvPr id="7" name="Textplatzhalter 4"/>
          <p:cNvSpPr>
            <a:spLocks noGrp="1"/>
          </p:cNvSpPr>
          <p:nvPr>
            <p:ph type="body" sz="quarter" idx="11"/>
          </p:nvPr>
        </p:nvSpPr>
        <p:spPr bwMode="auto"/>
        <p:txBody>
          <a:bodyPr/>
          <a:lstStyle/>
          <a:p>
            <a:pPr>
              <a:defRPr/>
            </a:pPr>
            <a:r>
              <a:rPr lang="de-DE" dirty="0"/>
              <a:t>Individuelle Entwicklung</a:t>
            </a:r>
            <a:endParaRPr dirty="0"/>
          </a:p>
        </p:txBody>
      </p:sp>
      <p:grpSp>
        <p:nvGrpSpPr>
          <p:cNvPr id="2" name="Gruppieren 1"/>
          <p:cNvGrpSpPr/>
          <p:nvPr/>
        </p:nvGrpSpPr>
        <p:grpSpPr>
          <a:xfrm>
            <a:off x="7597327" y="504186"/>
            <a:ext cx="720000" cy="720000"/>
            <a:chOff x="7132973" y="1892255"/>
            <a:chExt cx="468185" cy="623846"/>
          </a:xfrm>
        </p:grpSpPr>
        <p:pic>
          <p:nvPicPr>
            <p:cNvPr id="8"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161448" y="1892255"/>
              <a:ext cx="439710" cy="623846"/>
            </a:xfrm>
            <a:prstGeom prst="rect">
              <a:avLst/>
            </a:prstGeom>
          </p:spPr>
        </p:pic>
        <p:sp>
          <p:nvSpPr>
            <p:cNvPr id="9" name="Rechteck 8"/>
            <p:cNvSpPr/>
            <p:nvPr/>
          </p:nvSpPr>
          <p:spPr bwMode="auto">
            <a:xfrm>
              <a:off x="7132973" y="2012660"/>
              <a:ext cx="462042" cy="4249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lvl="0"/>
            <a:r>
              <a:rPr lang="de-DE" b="0" dirty="0"/>
              <a:t>Welchem besonderen „Druck“ unterliegt ein Lebewesen in der dargestellten Umgebung? Was muss es „ leisten“?</a:t>
            </a:r>
          </a:p>
          <a:p>
            <a:pPr lvl="0"/>
            <a:r>
              <a:rPr lang="de-DE" b="0" dirty="0"/>
              <a:t>Welche auffälligen Eigenschaften bezüglich Bau oder Verhaltensweise lassen sich beim betrachteten lebenden System im Unterschied zu vergleichbaren Systemen feststellen?</a:t>
            </a:r>
          </a:p>
          <a:p>
            <a:pPr lvl="0"/>
            <a:r>
              <a:rPr lang="de-DE" b="0" dirty="0"/>
              <a:t>Wodurch kann ein Lebewesen aufgrund seines speziellen Baus oder Verhaltens mit einer bestimmten Herausforderung in seiner Umgebung besonders gut umgehen?</a:t>
            </a:r>
          </a:p>
          <a:p>
            <a:pPr lvl="0"/>
            <a:r>
              <a:rPr lang="de-DE" b="0" dirty="0"/>
              <a:t>Wie müsste der Bau / das Verhalten aussehen, wenn die Angepasstheit an die bes. Umstände in seiner Umgebung besser / schlechter ausfallen würde?</a:t>
            </a:r>
          </a:p>
          <a:p>
            <a:pPr lvl="0"/>
            <a:r>
              <a:rPr lang="de-DE" b="0" dirty="0"/>
              <a:t>Welche Folgen hätte ein veränderter Bau / Verhalten in der ursprünglichen Umgebung für das lebende System?</a:t>
            </a:r>
          </a:p>
          <a:p>
            <a:r>
              <a:rPr lang="de-DE" b="0" dirty="0"/>
              <a:t>Welche Folgen hätte ein Versetzen des lebenden Systems in eine neue Umgebung mit veränderten Eigenschaften? </a:t>
            </a:r>
          </a:p>
        </p:txBody>
      </p:sp>
      <p:sp>
        <p:nvSpPr>
          <p:cNvPr id="3" name="Titel 2"/>
          <p:cNvSpPr>
            <a:spLocks noGrp="1"/>
          </p:cNvSpPr>
          <p:nvPr>
            <p:ph type="title"/>
          </p:nvPr>
        </p:nvSpPr>
        <p:spPr/>
        <p:txBody>
          <a:bodyPr/>
          <a:lstStyle/>
          <a:p>
            <a:r>
              <a:rPr lang="de-DE" dirty="0"/>
              <a:t>Leitfragen zu den Basiskonzepten</a:t>
            </a:r>
          </a:p>
        </p:txBody>
      </p:sp>
      <p:sp>
        <p:nvSpPr>
          <p:cNvPr id="4" name="Inhaltsplatzhalter 3"/>
          <p:cNvSpPr>
            <a:spLocks noGrp="1"/>
          </p:cNvSpPr>
          <p:nvPr>
            <p:ph sz="quarter" idx="10"/>
          </p:nvPr>
        </p:nvSpPr>
        <p:spPr/>
        <p:txBody>
          <a:bodyPr>
            <a:normAutofit lnSpcReduction="10000"/>
          </a:bodyPr>
          <a:lstStyle/>
          <a:p>
            <a:endParaRPr lang="de-DE"/>
          </a:p>
        </p:txBody>
      </p:sp>
      <p:sp>
        <p:nvSpPr>
          <p:cNvPr id="5" name="Textplatzhalter 4"/>
          <p:cNvSpPr>
            <a:spLocks noGrp="1"/>
          </p:cNvSpPr>
          <p:nvPr>
            <p:ph type="body" sz="quarter" idx="11"/>
          </p:nvPr>
        </p:nvSpPr>
        <p:spPr/>
        <p:txBody>
          <a:bodyPr/>
          <a:lstStyle/>
          <a:p>
            <a:r>
              <a:rPr lang="de-DE" dirty="0"/>
              <a:t>Variabilität und Angepasstheit</a:t>
            </a:r>
          </a:p>
        </p:txBody>
      </p:sp>
      <p:sp>
        <p:nvSpPr>
          <p:cNvPr id="6" name="Inhaltsplatzhalter 3"/>
          <p:cNvSpPr txBox="1">
            <a:spLocks/>
          </p:cNvSpPr>
          <p:nvPr/>
        </p:nvSpPr>
        <p:spPr bwMode="auto">
          <a:xfrm>
            <a:off x="6017316" y="33614"/>
            <a:ext cx="4248943" cy="288032"/>
          </a:xfrm>
          <a:prstGeom prst="rect">
            <a:avLst/>
          </a:prstGeom>
        </p:spPr>
        <p:txBody>
          <a:bodyPr vert="horz" lIns="95361" tIns="47681" rIns="95361" bIns="47681" rtlCol="0" anchor="ctr">
            <a:normAutofit lnSpcReduction="10000"/>
          </a:bodyPr>
          <a:lstStyle>
            <a:lvl1pPr marL="357607" indent="-357607" algn="r" defTabSz="953617">
              <a:spcBef>
                <a:spcPts val="0"/>
              </a:spcBef>
              <a:buFont typeface="Arial"/>
              <a:buNone/>
              <a:defRPr sz="1300" b="0">
                <a:solidFill>
                  <a:schemeClr val="tx1"/>
                </a:solidFill>
                <a:latin typeface="Calibri"/>
                <a:ea typeface="+mn-ea"/>
                <a:cs typeface="Calibri"/>
              </a:defRPr>
            </a:lvl1pPr>
            <a:lvl2pPr marL="476806" indent="0" algn="l" defTabSz="953617">
              <a:spcBef>
                <a:spcPts val="0"/>
              </a:spcBef>
              <a:buFont typeface="Arial"/>
              <a:buNone/>
              <a:defRPr sz="3000">
                <a:solidFill>
                  <a:schemeClr val="tx1"/>
                </a:solidFill>
                <a:latin typeface="+mn-lt"/>
                <a:ea typeface="+mn-ea"/>
                <a:cs typeface="+mn-cs"/>
              </a:defRPr>
            </a:lvl2pPr>
            <a:lvl3pPr marL="1192021" indent="-238404" algn="l" defTabSz="953617">
              <a:spcBef>
                <a:spcPts val="0"/>
              </a:spcBef>
              <a:buFont typeface="Arial"/>
              <a:buChar char="•"/>
              <a:defRPr sz="2400">
                <a:solidFill>
                  <a:schemeClr val="tx1"/>
                </a:solidFill>
                <a:latin typeface="+mn-lt"/>
                <a:ea typeface="+mn-ea"/>
                <a:cs typeface="+mn-cs"/>
              </a:defRPr>
            </a:lvl3pPr>
            <a:lvl4pPr marL="1668828" indent="-238404" algn="l" defTabSz="953617">
              <a:spcBef>
                <a:spcPts val="0"/>
              </a:spcBef>
              <a:buFont typeface="Arial"/>
              <a:buChar char="–"/>
              <a:defRPr sz="2000">
                <a:solidFill>
                  <a:schemeClr val="tx1"/>
                </a:solidFill>
                <a:latin typeface="+mn-lt"/>
                <a:ea typeface="+mn-ea"/>
                <a:cs typeface="+mn-cs"/>
              </a:defRPr>
            </a:lvl4pPr>
            <a:lvl5pPr marL="2145636" indent="-238404" algn="l" defTabSz="953617">
              <a:spcBef>
                <a:spcPts val="0"/>
              </a:spcBef>
              <a:buFont typeface="Arial"/>
              <a:buChar char="»"/>
              <a:defRPr sz="2000">
                <a:solidFill>
                  <a:schemeClr val="tx1"/>
                </a:solidFill>
                <a:latin typeface="+mn-lt"/>
                <a:ea typeface="+mn-ea"/>
                <a:cs typeface="+mn-cs"/>
              </a:defRPr>
            </a:lvl5pPr>
            <a:lvl6pPr marL="2622444" indent="-238404" algn="l" defTabSz="953617">
              <a:spcBef>
                <a:spcPts val="0"/>
              </a:spcBef>
              <a:buFont typeface="Arial"/>
              <a:buChar char="•"/>
              <a:defRPr sz="2000">
                <a:solidFill>
                  <a:schemeClr val="tx1"/>
                </a:solidFill>
                <a:latin typeface="+mn-lt"/>
                <a:ea typeface="+mn-ea"/>
                <a:cs typeface="+mn-cs"/>
              </a:defRPr>
            </a:lvl6pPr>
            <a:lvl7pPr marL="3099252" indent="-238404" algn="l" defTabSz="953617">
              <a:spcBef>
                <a:spcPts val="0"/>
              </a:spcBef>
              <a:buFont typeface="Arial"/>
              <a:buChar char="•"/>
              <a:defRPr sz="2000">
                <a:solidFill>
                  <a:schemeClr val="tx1"/>
                </a:solidFill>
                <a:latin typeface="+mn-lt"/>
                <a:ea typeface="+mn-ea"/>
                <a:cs typeface="+mn-cs"/>
              </a:defRPr>
            </a:lvl7pPr>
            <a:lvl8pPr marL="3576061" indent="-238404" algn="l" defTabSz="953617">
              <a:spcBef>
                <a:spcPts val="0"/>
              </a:spcBef>
              <a:buFont typeface="Arial"/>
              <a:buChar char="•"/>
              <a:defRPr sz="2000">
                <a:solidFill>
                  <a:schemeClr val="tx1"/>
                </a:solidFill>
                <a:latin typeface="+mn-lt"/>
                <a:ea typeface="+mn-ea"/>
                <a:cs typeface="+mn-cs"/>
              </a:defRPr>
            </a:lvl8pPr>
            <a:lvl9pPr marL="4052869" indent="-238404" algn="l" defTabSz="953617">
              <a:spcBef>
                <a:spcPts val="0"/>
              </a:spcBef>
              <a:buFont typeface="Arial"/>
              <a:buChar char="•"/>
              <a:defRPr sz="2000">
                <a:solidFill>
                  <a:schemeClr val="tx1"/>
                </a:solidFill>
                <a:latin typeface="+mn-lt"/>
                <a:ea typeface="+mn-ea"/>
                <a:cs typeface="+mn-cs"/>
              </a:defRPr>
            </a:lvl9pPr>
          </a:lstStyle>
          <a:p>
            <a:pPr>
              <a:defRPr/>
            </a:pPr>
            <a:r>
              <a:rPr lang="de-DE"/>
              <a:t>Spangler et al. (2021)</a:t>
            </a:r>
            <a:endParaRPr lang="de-DE" dirty="0"/>
          </a:p>
        </p:txBody>
      </p:sp>
      <p:grpSp>
        <p:nvGrpSpPr>
          <p:cNvPr id="7" name="Gruppieren 6"/>
          <p:cNvGrpSpPr/>
          <p:nvPr/>
        </p:nvGrpSpPr>
        <p:grpSpPr>
          <a:xfrm>
            <a:off x="7731904" y="441930"/>
            <a:ext cx="720000" cy="720000"/>
            <a:chOff x="7132973" y="3096394"/>
            <a:chExt cx="462042" cy="491650"/>
          </a:xfrm>
        </p:grpSpPr>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179811" y="3096394"/>
              <a:ext cx="347575" cy="491650"/>
            </a:xfrm>
            <a:prstGeom prst="rect">
              <a:avLst/>
            </a:prstGeom>
          </p:spPr>
        </p:pic>
        <p:sp>
          <p:nvSpPr>
            <p:cNvPr id="9" name="Rechteck 8"/>
            <p:cNvSpPr/>
            <p:nvPr/>
          </p:nvSpPr>
          <p:spPr>
            <a:xfrm>
              <a:off x="7132973" y="3122961"/>
              <a:ext cx="462042" cy="4249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203155613"/>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1291</Words>
  <Application>Microsoft Office PowerPoint</Application>
  <DocSecurity>0</DocSecurity>
  <PresentationFormat>Benutzerdefiniert</PresentationFormat>
  <Paragraphs>104</Paragraphs>
  <Slides>13</Slides>
  <Notes>1</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13</vt:i4>
      </vt:variant>
    </vt:vector>
  </HeadingPairs>
  <TitlesOfParts>
    <vt:vector size="20" baseType="lpstr">
      <vt:lpstr>Arial</vt:lpstr>
      <vt:lpstr>Arial Bold</vt:lpstr>
      <vt:lpstr>Calibri</vt:lpstr>
      <vt:lpstr>Symbol</vt:lpstr>
      <vt:lpstr>Wingdings</vt:lpstr>
      <vt:lpstr>Larissa-Design</vt:lpstr>
      <vt:lpstr>CorelDRAW</vt:lpstr>
      <vt:lpstr>PowerPoint-Präsentation</vt:lpstr>
      <vt:lpstr>Leitfragen zu den Basiskonzepten</vt:lpstr>
      <vt:lpstr>Leitfragen zu den Basiskonzepten</vt:lpstr>
      <vt:lpstr>Leitfragen zu den Basiskonzepten</vt:lpstr>
      <vt:lpstr>Leitfragen zu den Basiskonzepten</vt:lpstr>
      <vt:lpstr>Leitfragen zu den Basiskonzepten</vt:lpstr>
      <vt:lpstr>Leitfragen zu den Basiskonzepten</vt:lpstr>
      <vt:lpstr>Leitfragen zu den Basiskonzepten</vt:lpstr>
      <vt:lpstr>Leitfragen zu den Basiskonzepten</vt:lpstr>
      <vt:lpstr>Leitfragen zu den Basiskonzepten</vt:lpstr>
      <vt:lpstr>Quellen und Literaturverzeichnis</vt:lpstr>
      <vt:lpstr>Quellen und Literaturverzeichnis</vt:lpstr>
      <vt:lpstr>Fragen?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2</cp:revision>
  <dcterms:created xsi:type="dcterms:W3CDTF">2011-02-03T11:29:47Z</dcterms:created>
  <dcterms:modified xsi:type="dcterms:W3CDTF">2023-03-22T12:56:19Z</dcterms:modified>
  <cp:category/>
  <dc:identifier/>
  <cp:contentStatus/>
  <dc:language/>
  <cp:version/>
</cp:coreProperties>
</file>