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6"/>
  </p:notesMasterIdLst>
  <p:sldIdLst>
    <p:sldId id="283" r:id="rId2"/>
    <p:sldId id="257" r:id="rId3"/>
    <p:sldId id="263" r:id="rId4"/>
    <p:sldId id="284" r:id="rId5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11"/>
          <p:cNvSpPr/>
          <p:nvPr userDrawn="1"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10" name="Diagramm 9"/>
          <p:cNvGrpSpPr/>
          <p:nvPr userDrawn="1"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400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833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556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hyperlink" Target="https://pixabay.com/images/id-2557396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3-3051-73259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orcid.org/0000-0003-2828-693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rcid.org/0000-0001-6618-1084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2-8386-5151" TargetMode="External"/><Relationship Id="rId10" Type="http://schemas.openxmlformats.org/officeDocument/2006/relationships/hyperlink" Target="https://orcid.org/0000-0001-6031-9660" TargetMode="External"/><Relationship Id="rId4" Type="http://schemas.openxmlformats.org/officeDocument/2006/relationships/hyperlink" Target="https://orcid.org/0000-0002-3625-6791" TargetMode="External"/><Relationship Id="rId9" Type="http://schemas.openxmlformats.org/officeDocument/2006/relationships/hyperlink" Target="https://orcid.org/0000-0002-7235-5391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2">
            <a:extLst>
              <a:ext uri="{FF2B5EF4-FFF2-40B4-BE49-F238E27FC236}">
                <a16:creationId xmlns:a16="http://schemas.microsoft.com/office/drawing/2014/main" id="{C07711E6-5629-46C9-B942-B58DAA8B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60829" y="0"/>
            <a:ext cx="10801273" cy="720085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916809" y="1394657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Reflexion: Kognitive Aktivierung 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6809" y="1864805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in einem Fachunterricht mit digitalen Medien</a:t>
            </a:r>
          </a:p>
        </p:txBody>
      </p:sp>
    </p:spTree>
    <p:extLst>
      <p:ext uri="{BB962C8B-B14F-4D97-AF65-F5344CB8AC3E}">
        <p14:creationId xmlns:p14="http://schemas.microsoft.com/office/powerpoint/2010/main" val="76958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Gemeinsame Reflexion </a:t>
            </a:r>
            <a:r>
              <a:rPr lang="de-DE"/>
              <a:t>zur kognitiven </a:t>
            </a:r>
            <a:r>
              <a:rPr lang="de-DE" dirty="0"/>
              <a:t>Aktivierung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Grafik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390" y="1569960"/>
            <a:ext cx="4881939" cy="3254626"/>
          </a:xfrm>
          <a:prstGeom prst="rect">
            <a:avLst/>
          </a:prstGeom>
        </p:spPr>
      </p:pic>
      <p:grpSp>
        <p:nvGrpSpPr>
          <p:cNvPr id="8" name="Gruppieren 10"/>
          <p:cNvGrpSpPr/>
          <p:nvPr/>
        </p:nvGrpSpPr>
        <p:grpSpPr bwMode="auto">
          <a:xfrm>
            <a:off x="3667968" y="2148923"/>
            <a:ext cx="6377632" cy="1667551"/>
            <a:chOff x="3879482" y="990600"/>
            <a:chExt cx="7550518" cy="1974224"/>
          </a:xfrm>
        </p:grpSpPr>
        <p:sp>
          <p:nvSpPr>
            <p:cNvPr id="9" name="Rechteck 11"/>
            <p:cNvSpPr/>
            <p:nvPr/>
          </p:nvSpPr>
          <p:spPr bwMode="auto">
            <a:xfrm>
              <a:off x="3879482" y="990600"/>
              <a:ext cx="7550518" cy="19742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Welche Rolle </a:t>
              </a:r>
              <a:r>
                <a:rPr lang="de-DE" sz="1600">
                  <a:solidFill>
                    <a:schemeClr val="tx1"/>
                  </a:solidFill>
                </a:rPr>
                <a:t>können digitale </a:t>
              </a:r>
              <a:r>
                <a:rPr lang="de-DE" sz="1600" dirty="0">
                  <a:solidFill>
                    <a:schemeClr val="tx1"/>
                  </a:solidFill>
                </a:rPr>
                <a:t>Medien bei der kognitiven Aktivierung spielen?</a:t>
              </a:r>
            </a:p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Worin besteht für mich die größte Herausforderung, digitale Medien kognitiv aktivierend einzusetzen?</a:t>
              </a:r>
            </a:p>
          </p:txBody>
        </p:sp>
        <p:sp>
          <p:nvSpPr>
            <p:cNvPr id="10" name="Rechteck 12"/>
            <p:cNvSpPr/>
            <p:nvPr/>
          </p:nvSpPr>
          <p:spPr bwMode="auto">
            <a:xfrm>
              <a:off x="3897509" y="9906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2100" b="1" dirty="0">
                  <a:solidFill>
                    <a:schemeClr val="bg1"/>
                  </a:solidFill>
                </a:rPr>
                <a:t>Reflexion</a:t>
              </a: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800" b="0" u="sng" dirty="0">
                <a:hlinkClick r:id="rId2" action="ppaction://hlinksldjump" tooltip="ppaction://hlinksldjumpslide0"/>
              </a:rPr>
              <a:t>Titelseite: </a:t>
            </a:r>
            <a:r>
              <a:rPr lang="de-DE" sz="1800" b="0" dirty="0"/>
              <a:t>Bild von Gerd Altmann auf </a:t>
            </a:r>
            <a:r>
              <a:rPr lang="de-DE" sz="1800" b="0" dirty="0" err="1"/>
              <a:t>Pixabay</a:t>
            </a:r>
            <a:r>
              <a:rPr lang="de-DE" sz="1800" b="0"/>
              <a:t>: https://pixabay.com/images/id-2010022/</a:t>
            </a:r>
          </a:p>
          <a:p>
            <a:pPr>
              <a:buClr>
                <a:schemeClr val="tx2"/>
              </a:buClr>
              <a:buSzPct val="110000"/>
              <a:defRPr/>
            </a:pPr>
            <a:r>
              <a:rPr lang="de-DE" sz="1800" b="0" u="sng">
                <a:hlinkClick r:id="rId3" action="ppaction://hlinksldjump" tooltip="ppaction://hlinksldjumpslide1"/>
              </a:rPr>
              <a:t>Diskussion</a:t>
            </a:r>
            <a:r>
              <a:rPr lang="de-DE" sz="1800" b="0" u="sng" dirty="0">
                <a:hlinkClick r:id="rId3" action="ppaction://hlinksldjump" tooltip="ppaction://hlinksldjumpslide1"/>
              </a:rPr>
              <a:t>: </a:t>
            </a:r>
            <a:r>
              <a:rPr lang="de-DE" sz="1800" b="0" dirty="0"/>
              <a:t>Bild von </a:t>
            </a:r>
            <a:r>
              <a:rPr lang="de-DE" sz="1800" b="0" dirty="0" err="1"/>
              <a:t>StockSnap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4"/>
              </a:rPr>
              <a:t>https://pixabay.com/images/id-2557396/</a:t>
            </a:r>
            <a:r>
              <a:rPr lang="de-DE" sz="1800" b="0" dirty="0"/>
              <a:t> </a:t>
            </a:r>
            <a:endParaRPr lang="de-DE" sz="180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</a:t>
            </a:r>
            <a:r>
              <a:rPr lang="de-DE"/>
              <a:t>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2B5577F6-A1B5-437E-8FF0-748E1164161D}"/>
              </a:ext>
            </a:extLst>
          </p:cNvPr>
          <p:cNvSpPr txBox="1"/>
          <p:nvPr/>
        </p:nvSpPr>
        <p:spPr bwMode="auto">
          <a:xfrm>
            <a:off x="468536" y="6432484"/>
            <a:ext cx="39950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808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3617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23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7231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4039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0849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7656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465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 dirty="0">
                <a:ea typeface="Calibri"/>
                <a:cs typeface="Calibri"/>
                <a:hlinkClick r:id="rId5"/>
              </a:rPr>
              <a:t>CC-BY-SA 4.0</a:t>
            </a:r>
            <a:endParaRPr lang="de-DE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943967-0F7D-4FB0-9D1F-6190FEF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„ </a:t>
            </a:r>
            <a:r>
              <a:rPr lang="de-DE" sz="1800" i="1" dirty="0">
                <a:latin typeface="Corbel Light" panose="020B0303020204020204" pitchFamily="34" charset="0"/>
              </a:rPr>
              <a:t>Reflexion: Kognitive Aktivierung in einem Fachunterricht mit digitalen Medien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Christian Förtsch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 Dagmar Traub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Monika Aufleger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Birgit Neuhaus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644114-290C-4B96-AFDA-C003E666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AE0E68-DB3A-4BDA-92E4-58021C933C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CB9A18-D367-44EF-B7A0-FE073DD1D2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0772" y="3936346"/>
            <a:ext cx="342624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3678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</Words>
  <Application>Microsoft Office PowerPoint</Application>
  <DocSecurity>0</DocSecurity>
  <PresentationFormat>Benutzerdefiniert</PresentationFormat>
  <Paragraphs>17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Gemeinsame Reflexion zur kognitiven Aktivierung</vt:lpstr>
      <vt:lpstr>Quellen und Literaturverzeichnis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2023-04-05T13:21:09Z</dcterms:modified>
  <cp:category/>
  <dc:identifier/>
  <cp:contentStatus/>
  <dc:language/>
  <cp:version/>
</cp:coreProperties>
</file>